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2" r:id="rId4"/>
    <p:sldId id="283" r:id="rId5"/>
    <p:sldId id="287" r:id="rId6"/>
    <p:sldId id="260" r:id="rId7"/>
    <p:sldId id="284" r:id="rId8"/>
    <p:sldId id="285" r:id="rId9"/>
    <p:sldId id="281" r:id="rId10"/>
    <p:sldId id="288" r:id="rId11"/>
    <p:sldId id="289" r:id="rId12"/>
    <p:sldId id="286" r:id="rId13"/>
    <p:sldId id="28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290" r:id="rId23"/>
    <p:sldId id="293" r:id="rId24"/>
    <p:sldId id="291" r:id="rId25"/>
    <p:sldId id="294" r:id="rId26"/>
    <p:sldId id="292" r:id="rId27"/>
    <p:sldId id="296" r:id="rId28"/>
    <p:sldId id="295" r:id="rId29"/>
    <p:sldId id="297" r:id="rId30"/>
    <p:sldId id="298" r:id="rId31"/>
    <p:sldId id="299" r:id="rId32"/>
    <p:sldId id="300" r:id="rId33"/>
    <p:sldId id="27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3" autoAdjust="0"/>
    <p:restoredTop sz="94670" autoAdjust="0"/>
  </p:normalViewPr>
  <p:slideViewPr>
    <p:cSldViewPr snapToGrid="0" snapToObjects="1">
      <p:cViewPr varScale="1">
        <p:scale>
          <a:sx n="109" d="100"/>
          <a:sy n="109" d="100"/>
        </p:scale>
        <p:origin x="1680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5/31/2016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Drag picture to placeholder or click icon to add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Click to edit Master text styles</a:t>
            </a:r>
          </a:p>
          <a:p>
            <a:pPr lvl="1" eaLnBrk="1" latinLnBrk="0" hangingPunct="1"/>
            <a:r>
              <a:rPr kumimoji="0" lang="sk-SK" smtClean="0"/>
              <a:t>Second level</a:t>
            </a:r>
          </a:p>
          <a:p>
            <a:pPr lvl="2" eaLnBrk="1" latinLnBrk="0" hangingPunct="1"/>
            <a:r>
              <a:rPr kumimoji="0" lang="sk-SK" smtClean="0"/>
              <a:t>Third level</a:t>
            </a:r>
          </a:p>
          <a:p>
            <a:pPr lvl="3" eaLnBrk="1" latinLnBrk="0" hangingPunct="1"/>
            <a:r>
              <a:rPr kumimoji="0" lang="sk-SK" smtClean="0"/>
              <a:t>Fourth level</a:t>
            </a:r>
          </a:p>
          <a:p>
            <a:pPr lvl="4" eaLnBrk="1" latinLnBrk="0" hangingPunct="1"/>
            <a:r>
              <a:rPr kumimoji="0" lang="sk-SK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5/31/2016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959" y="-102407"/>
            <a:ext cx="4940317" cy="615244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 smtClean="0"/>
              <a:t>UČEBNICE KATOLÍCKEHO NÁBOŽENSTVA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151061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1. SŠ</a:t>
            </a:r>
            <a:r>
              <a:rPr lang="sk-SK" sz="2800" dirty="0"/>
              <a:t> </a:t>
            </a:r>
            <a:r>
              <a:rPr lang="sk-SK" sz="2800" dirty="0" smtClean="0"/>
              <a:t>a </a:t>
            </a:r>
            <a:r>
              <a:rPr lang="de-DE" sz="2800" b="1" dirty="0" smtClean="0"/>
              <a:t>8</a:t>
            </a:r>
            <a:r>
              <a:rPr lang="de-DE" sz="2800" b="1" dirty="0"/>
              <a:t>. </a:t>
            </a:r>
            <a:r>
              <a:rPr lang="de-DE" sz="2800" b="1" dirty="0" smtClean="0"/>
              <a:t>ZŠ</a:t>
            </a:r>
            <a:endParaRPr lang="en-US" sz="2800" dirty="0"/>
          </a:p>
        </p:txBody>
      </p:sp>
      <p:pic>
        <p:nvPicPr>
          <p:cNvPr id="2" name="Picture 1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111" y="0"/>
            <a:ext cx="4430888" cy="597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96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1340"/>
            <a:ext cx="9144000" cy="833098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8112"/>
            <a:ext cx="9144000" cy="993695"/>
          </a:xfrm>
          <a:prstGeom prst="rect">
            <a:avLst/>
          </a:prstGeom>
        </p:spPr>
      </p:pic>
      <p:pic>
        <p:nvPicPr>
          <p:cNvPr id="6" name="Picture 5" descr="Bez názv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10329"/>
            <a:ext cx="9144000" cy="792480"/>
          </a:xfrm>
          <a:prstGeom prst="rect">
            <a:avLst/>
          </a:prstGeom>
        </p:spPr>
      </p:pic>
      <p:pic>
        <p:nvPicPr>
          <p:cNvPr id="7" name="Picture 6" descr="Bez názvu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1667"/>
            <a:ext cx="9144000" cy="93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7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0" y="1749779"/>
            <a:ext cx="4595989" cy="4924778"/>
          </a:xfrm>
          <a:prstGeom prst="rect">
            <a:avLst/>
          </a:prstGeom>
        </p:spPr>
      </p:pic>
      <p:pic>
        <p:nvPicPr>
          <p:cNvPr id="9" name="Picture 8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111" y="1773074"/>
            <a:ext cx="4303888" cy="2396053"/>
          </a:xfrm>
          <a:prstGeom prst="rect">
            <a:avLst/>
          </a:prstGeom>
        </p:spPr>
      </p:pic>
      <p:pic>
        <p:nvPicPr>
          <p:cNvPr id="11" name="Picture 10" descr="Bez názv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0" y="4312357"/>
            <a:ext cx="52070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9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4755"/>
            <a:ext cx="9144000" cy="464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3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4444"/>
            <a:ext cx="9144000" cy="398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6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1" y="228600"/>
            <a:ext cx="9017000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 a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1679928"/>
            <a:ext cx="4614331" cy="2679700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3" y="4555067"/>
            <a:ext cx="4991100" cy="2006600"/>
          </a:xfrm>
          <a:prstGeom prst="rect">
            <a:avLst/>
          </a:prstGeom>
        </p:spPr>
      </p:pic>
      <p:pic>
        <p:nvPicPr>
          <p:cNvPr id="9" name="Picture 8" descr="Bez názv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32" y="2321278"/>
            <a:ext cx="4402667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7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1" y="228600"/>
            <a:ext cx="9017000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 a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1748367"/>
            <a:ext cx="4813300" cy="2006600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1" y="4067528"/>
            <a:ext cx="4851400" cy="1714500"/>
          </a:xfrm>
          <a:prstGeom prst="rect">
            <a:avLst/>
          </a:prstGeom>
        </p:spPr>
      </p:pic>
      <p:pic>
        <p:nvPicPr>
          <p:cNvPr id="6" name="Picture 5" descr="Bez názv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780" y="1819628"/>
            <a:ext cx="3838221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6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1" y="228600"/>
            <a:ext cx="9017000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 a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1699633"/>
            <a:ext cx="4603044" cy="4662362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4" y="1699633"/>
            <a:ext cx="4035777" cy="1768812"/>
          </a:xfrm>
          <a:prstGeom prst="rect">
            <a:avLst/>
          </a:prstGeom>
        </p:spPr>
      </p:pic>
      <p:pic>
        <p:nvPicPr>
          <p:cNvPr id="6" name="Picture 5" descr="Bez názv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444" y="3615989"/>
            <a:ext cx="3894667" cy="307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5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1" y="228600"/>
            <a:ext cx="9017000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 a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Bez názvu 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9239"/>
            <a:ext cx="9144000" cy="2669298"/>
          </a:xfrm>
          <a:prstGeom prst="rect">
            <a:avLst/>
          </a:prstGeom>
        </p:spPr>
      </p:pic>
      <p:pic>
        <p:nvPicPr>
          <p:cNvPr id="8" name="Picture 7" descr="Bez názvu 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67" y="4368537"/>
            <a:ext cx="75819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1" y="228600"/>
            <a:ext cx="9017000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 a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 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61" y="1988256"/>
            <a:ext cx="4000500" cy="3784600"/>
          </a:xfrm>
          <a:prstGeom prst="rect">
            <a:avLst/>
          </a:prstGeom>
        </p:spPr>
      </p:pic>
      <p:pic>
        <p:nvPicPr>
          <p:cNvPr id="5" name="Picture 4" descr="Bez názvu 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484" y="1988256"/>
            <a:ext cx="4388556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1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1" y="228600"/>
            <a:ext cx="9017000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 a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 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77" y="1746956"/>
            <a:ext cx="4089400" cy="2997200"/>
          </a:xfrm>
          <a:prstGeom prst="rect">
            <a:avLst/>
          </a:prstGeom>
        </p:spPr>
      </p:pic>
      <p:pic>
        <p:nvPicPr>
          <p:cNvPr id="5" name="Picture 4" descr="Bez názvu 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555" y="1746956"/>
            <a:ext cx="3697111" cy="458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88" y="1802763"/>
            <a:ext cx="8904111" cy="330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7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1" y="228600"/>
            <a:ext cx="9017000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 a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Bez názvu 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6457"/>
            <a:ext cx="9144000" cy="2673752"/>
          </a:xfrm>
          <a:prstGeom prst="rect">
            <a:avLst/>
          </a:prstGeom>
        </p:spPr>
      </p:pic>
      <p:pic>
        <p:nvPicPr>
          <p:cNvPr id="7" name="Picture 6" descr="Bez názvu 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7889"/>
            <a:ext cx="9144000" cy="230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1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7" y="228600"/>
            <a:ext cx="8531353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a </a:t>
            </a:r>
            <a:r>
              <a:rPr lang="de-DE" sz="3200" b="1" dirty="0" err="1" smtClean="0"/>
              <a:t>pracovný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zošit</a:t>
            </a:r>
            <a:r>
              <a:rPr lang="de-DE" sz="3200" b="1" dirty="0"/>
              <a:t> </a:t>
            </a:r>
            <a:r>
              <a:rPr lang="de-DE" sz="3200" b="1" dirty="0" smtClean="0"/>
              <a:t>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 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4556"/>
            <a:ext cx="9144000" cy="2215444"/>
          </a:xfrm>
          <a:prstGeom prst="rect">
            <a:avLst/>
          </a:prstGeom>
        </p:spPr>
      </p:pic>
      <p:pic>
        <p:nvPicPr>
          <p:cNvPr id="5" name="Picture 4" descr="Bez názvu 3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9890"/>
            <a:ext cx="9144000" cy="268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6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6888"/>
            <a:ext cx="4268817" cy="5221111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110" y="1636887"/>
            <a:ext cx="4360333" cy="2786945"/>
          </a:xfrm>
          <a:prstGeom prst="rect">
            <a:avLst/>
          </a:prstGeom>
        </p:spPr>
      </p:pic>
      <p:pic>
        <p:nvPicPr>
          <p:cNvPr id="6" name="Picture 5" descr="Bez názv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110" y="4763205"/>
            <a:ext cx="4360333" cy="209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1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5778"/>
            <a:ext cx="9144000" cy="536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3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7906"/>
            <a:ext cx="9144000" cy="525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7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1594556"/>
            <a:ext cx="4953000" cy="505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8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79222"/>
            <a:ext cx="4797778" cy="4826000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779" y="1679222"/>
            <a:ext cx="4346220" cy="517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1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1" y="1806222"/>
            <a:ext cx="3055263" cy="4755445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484" y="1629032"/>
            <a:ext cx="3366621" cy="4932635"/>
          </a:xfrm>
          <a:prstGeom prst="rect">
            <a:avLst/>
          </a:prstGeom>
        </p:spPr>
      </p:pic>
      <p:pic>
        <p:nvPicPr>
          <p:cNvPr id="6" name="Picture 5" descr="Bez názv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55" y="1629032"/>
            <a:ext cx="2977443" cy="522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2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443" y="1686983"/>
            <a:ext cx="4374445" cy="4076700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2667"/>
            <a:ext cx="4134556" cy="403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7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744"/>
            <a:ext cx="9144000" cy="3575811"/>
          </a:xfrm>
          <a:prstGeom prst="rect">
            <a:avLst/>
          </a:prstGeom>
        </p:spPr>
      </p:pic>
      <p:pic>
        <p:nvPicPr>
          <p:cNvPr id="6" name="Picture 5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5531"/>
            <a:ext cx="9144000" cy="110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45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000"/>
            <a:ext cx="9144000" cy="54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11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89" y="1494263"/>
            <a:ext cx="3646985" cy="5363737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855" y="1643945"/>
            <a:ext cx="45847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80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8" y="1789836"/>
            <a:ext cx="4697589" cy="5068164"/>
          </a:xfrm>
          <a:prstGeom prst="rect">
            <a:avLst/>
          </a:prstGeom>
        </p:spPr>
      </p:pic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476" y="2205145"/>
            <a:ext cx="4333523" cy="420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7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1" y="228600"/>
            <a:ext cx="9017000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 a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Bez názvu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1718318"/>
            <a:ext cx="3391708" cy="5139681"/>
          </a:xfrm>
          <a:prstGeom prst="rect">
            <a:avLst/>
          </a:prstGeom>
        </p:spPr>
      </p:pic>
      <p:pic>
        <p:nvPicPr>
          <p:cNvPr id="7" name="Picture 6" descr="Bez názvu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084" y="1548985"/>
            <a:ext cx="4508500" cy="2438400"/>
          </a:xfrm>
          <a:prstGeom prst="rect">
            <a:avLst/>
          </a:prstGeom>
        </p:spPr>
      </p:pic>
      <p:pic>
        <p:nvPicPr>
          <p:cNvPr id="8" name="Picture 7" descr="Bez názv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817" y="4303533"/>
            <a:ext cx="4459111" cy="255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7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err="1" smtClean="0"/>
              <a:t>Ďakujem</a:t>
            </a:r>
            <a:r>
              <a:rPr lang="en-US" sz="3000" dirty="0" smtClean="0"/>
              <a:t> </a:t>
            </a:r>
            <a:r>
              <a:rPr lang="en-US" sz="3000" dirty="0" err="1" smtClean="0"/>
              <a:t>za</a:t>
            </a:r>
            <a:r>
              <a:rPr lang="en-US" sz="3000" dirty="0" smtClean="0"/>
              <a:t> </a:t>
            </a:r>
            <a:r>
              <a:rPr lang="en-US" sz="3000" dirty="0" err="1" smtClean="0"/>
              <a:t>pozornosť</a:t>
            </a:r>
            <a:r>
              <a:rPr lang="en-US" sz="3000" dirty="0" smtClean="0"/>
              <a:t> </a:t>
            </a:r>
            <a:r>
              <a:rPr lang="en-US" sz="3000" dirty="0" smtClean="0">
                <a:sym typeface="Wingdings"/>
              </a:rPr>
              <a:t></a:t>
            </a:r>
            <a:endParaRPr lang="en-US" sz="3000" dirty="0"/>
          </a:p>
        </p:txBody>
      </p:sp>
      <p:pic>
        <p:nvPicPr>
          <p:cNvPr id="5" name="Picture 4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5666"/>
            <a:ext cx="9144000" cy="512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8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Bez názvu 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1937"/>
            <a:ext cx="9144000" cy="214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9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6332"/>
            <a:ext cx="4303889" cy="5291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445" y="1566332"/>
            <a:ext cx="4862706" cy="51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5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5145"/>
            <a:ext cx="9144000" cy="32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9332"/>
            <a:ext cx="9144000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6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8. ZŠ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1665110"/>
            <a:ext cx="4953000" cy="519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2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r>
              <a:rPr lang="de-DE" sz="3200" b="1" dirty="0" err="1" smtClean="0"/>
              <a:t>Učebnica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katolíckeho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náboženstva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pre</a:t>
            </a:r>
            <a:r>
              <a:rPr lang="de-DE" sz="3200" b="1" dirty="0" smtClean="0"/>
              <a:t> 1. SŠ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2648" y="2205145"/>
            <a:ext cx="36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Bez názv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74" y="1636889"/>
            <a:ext cx="7013864" cy="502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1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769</TotalTime>
  <Words>263</Words>
  <Application>Microsoft Office PowerPoint</Application>
  <PresentationFormat>Prezentácia na obrazovke (4:3)</PresentationFormat>
  <Paragraphs>34</Paragraphs>
  <Slides>33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33</vt:i4>
      </vt:variant>
    </vt:vector>
  </HeadingPairs>
  <TitlesOfParts>
    <vt:vector size="37" baseType="lpstr">
      <vt:lpstr>Tw Cen MT</vt:lpstr>
      <vt:lpstr>Wingdings</vt:lpstr>
      <vt:lpstr>Wingdings 2</vt:lpstr>
      <vt:lpstr>Median</vt:lpstr>
      <vt:lpstr>Prezentácia programu PowerPoint</vt:lpstr>
      <vt:lpstr>Učebnica katolíckeho náboženstva pre 1. SŠ</vt:lpstr>
      <vt:lpstr>Učebnica katolíckeho náboženstva pre 1. SŠ</vt:lpstr>
      <vt:lpstr>Učebnica katolíckeho náboženstva pre 1. SŠ</vt:lpstr>
      <vt:lpstr>Učebnica katolíckeho náboženstva pre 1. SŠ</vt:lpstr>
      <vt:lpstr>Učebnica katolíckeho náboženstva pre 8. ZŠ</vt:lpstr>
      <vt:lpstr>Učebnica katolíckeho náboženstva pre 8. ZŠ</vt:lpstr>
      <vt:lpstr>Učebnica katolíckeho náboženstva pre 8. ZŠ</vt:lpstr>
      <vt:lpstr>Učebnica katolíckeho náboženstva pre 1. SŠ</vt:lpstr>
      <vt:lpstr>Učebnica katolíckeho náboženstva pre 1. SŠ</vt:lpstr>
      <vt:lpstr>Učebnica katolíckeho náboženstva pre 1. SŠ</vt:lpstr>
      <vt:lpstr>Učebnica katolíckeho náboženstva pre 8. ZŠ</vt:lpstr>
      <vt:lpstr>Učebnica katolíckeho náboženstva pre 8. ZŠ</vt:lpstr>
      <vt:lpstr>Učebnica katolíckeho náboženstva pre 1. SŠ a 8. ZŠ</vt:lpstr>
      <vt:lpstr>Učebnica katolíckeho náboženstva pre 1. SŠ a 8. ZŠ</vt:lpstr>
      <vt:lpstr>Učebnica katolíckeho náboženstva pre 1. SŠ a 8. ZŠ</vt:lpstr>
      <vt:lpstr>Učebnica katolíckeho náboženstva pre 1. SŠ a 8. ZŠ</vt:lpstr>
      <vt:lpstr>Učebnica katolíckeho náboženstva pre 1. SŠ a 8. ZŠ</vt:lpstr>
      <vt:lpstr>Učebnica katolíckeho náboženstva pre 1. SŠ a 8. ZŠ</vt:lpstr>
      <vt:lpstr>Učebnica katolíckeho náboženstva pre 1. SŠ a 8. ZŠ</vt:lpstr>
      <vt:lpstr>Učebnica a pracovný zošit 8. ZŠ</vt:lpstr>
      <vt:lpstr>Učebnica katolíckeho náboženstva pre 1. SŠ</vt:lpstr>
      <vt:lpstr>Učebnica katolíckeho náboženstva pre 8. ZŠ</vt:lpstr>
      <vt:lpstr>Učebnica katolíckeho náboženstva pre 1. SŠ</vt:lpstr>
      <vt:lpstr>Učebnica katolíckeho náboženstva pre 8. ZŠ</vt:lpstr>
      <vt:lpstr>Učebnica katolíckeho náboženstva pre 1. SŠ</vt:lpstr>
      <vt:lpstr>Učebnica katolíckeho náboženstva pre 1. SŠ</vt:lpstr>
      <vt:lpstr>Učebnica katolíckeho náboženstva pre 1. SŠ</vt:lpstr>
      <vt:lpstr>Učebnica katolíckeho náboženstva pre 8. ZŠ</vt:lpstr>
      <vt:lpstr>Učebnica katolíckeho náboženstva pre 8. ZŠ</vt:lpstr>
      <vt:lpstr>Učebnica katolíckeho náboženstva pre 8. ZŠ</vt:lpstr>
      <vt:lpstr>Učebnica katolíckeho náboženstva pre 1. SŠ a 8. ZŠ</vt:lpstr>
      <vt:lpstr>Ďakujem za pozornosť </vt:lpstr>
    </vt:vector>
  </TitlesOfParts>
  <Manager/>
  <Company>SDB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JUGEND UND RELIGIOSITÄT</dc:title>
  <dc:subject/>
  <dc:creator>Tibor Reimer</dc:creator>
  <cp:keywords/>
  <dc:description/>
  <cp:lastModifiedBy>Jozef A</cp:lastModifiedBy>
  <cp:revision>43</cp:revision>
  <dcterms:created xsi:type="dcterms:W3CDTF">2015-08-23T09:10:55Z</dcterms:created>
  <dcterms:modified xsi:type="dcterms:W3CDTF">2016-05-31T12:10:52Z</dcterms:modified>
  <cp:category/>
</cp:coreProperties>
</file>