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6" r:id="rId34"/>
    <p:sldId id="297" r:id="rId35"/>
    <p:sldId id="298" r:id="rId36"/>
    <p:sldId id="303" r:id="rId37"/>
    <p:sldId id="306" r:id="rId38"/>
    <p:sldId id="307" r:id="rId39"/>
    <p:sldId id="308" r:id="rId40"/>
    <p:sldId id="309" r:id="rId41"/>
    <p:sldId id="310" r:id="rId42"/>
    <p:sldId id="312" r:id="rId43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45"/>
      <p:bold r:id="rId46"/>
      <p:italic r:id="rId47"/>
      <p:boldItalic r:id="rId48"/>
    </p:embeddedFont>
    <p:embeddedFont>
      <p:font typeface="Open Sans" panose="020B0604020202020204" charset="0"/>
      <p:regular r:id="rId49"/>
      <p:bold r:id="rId50"/>
      <p:italic r:id="rId51"/>
      <p:boldItalic r:id="rId52"/>
    </p:embeddedFont>
    <p:embeddedFont>
      <p:font typeface="Economica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2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92647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340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166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115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5186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50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368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4447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5398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6473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492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479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626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1989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01018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70470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96815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6903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3642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93435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75770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9054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134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310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3005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677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781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11307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7183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9902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27103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73881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Shape 4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74874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80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68353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86182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0270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686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7923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2601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507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8687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61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Shape 11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Shape 17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0" t="0" r="0" b="0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 rtl="0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ctrTitle"/>
          </p:nvPr>
        </p:nvSpPr>
        <p:spPr>
          <a:xfrm>
            <a:off x="3044700" y="1691450"/>
            <a:ext cx="30546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 Katechézy Dobrého pastiera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subTitle" idx="1"/>
          </p:nvPr>
        </p:nvSpPr>
        <p:spPr>
          <a:xfrm>
            <a:off x="2542800" y="2674525"/>
            <a:ext cx="4058400" cy="13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Pripravila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Katarína Kostyálová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788" y="666750"/>
            <a:ext cx="16859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8" y="0"/>
            <a:ext cx="912556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361950"/>
            <a:ext cx="7620000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 descr="IMG_20171010_15303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 descr="IMG_20171012_171338_HD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ctrTitle"/>
          </p:nvPr>
        </p:nvSpPr>
        <p:spPr>
          <a:xfrm>
            <a:off x="2960875" y="3783300"/>
            <a:ext cx="30546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Základná charakteristika programu KDP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9" name="Shape 179"/>
          <p:cNvSpPr txBox="1">
            <a:spLocks noGrp="1"/>
          </p:cNvSpPr>
          <p:nvPr>
            <p:ph type="subTitle" idx="1"/>
          </p:nvPr>
        </p:nvSpPr>
        <p:spPr>
          <a:xfrm>
            <a:off x="2458975" y="2988825"/>
            <a:ext cx="4058400" cy="13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788" y="666750"/>
            <a:ext cx="16859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Ciele programu KDP</a:t>
            </a:r>
            <a:endParaRPr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311700" y="1027400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1. stupeň (3-6 rokov) 	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13716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-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Získať dôveru a nadviazať vzťah s Bohom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2. stupeň (6-9 rokov)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13716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-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Mravné otázky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3. Stupeň (9-12 rokov)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137160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-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Cirkev, spoločenstvo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Program skupiny 3-6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9073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u="sng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cyklický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podľa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liturgického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roka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kristocentrický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Starý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zákon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až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v 3.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stupni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katechéz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prepracovaný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GB" sz="2000" dirty="0" smtClean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vybrané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aspekty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kresťanskej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viery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GB" sz="2000" dirty="0" smtClean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nadväznosť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 smtClean="0">
                <a:latin typeface="Arial"/>
                <a:ea typeface="Arial"/>
                <a:cs typeface="Arial"/>
                <a:sym typeface="Arial"/>
              </a:rPr>
              <a:t>tém</a:t>
            </a:r>
            <a:endParaRPr lang="sk-SK"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k-SK" sz="2400" dirty="0" smtClean="0">
                <a:latin typeface="Arial"/>
                <a:ea typeface="Arial"/>
                <a:cs typeface="Arial"/>
                <a:sym typeface="Arial"/>
              </a:rPr>
              <a:t>                </a:t>
            </a:r>
            <a:r>
              <a:rPr lang="en-GB" sz="2000" dirty="0" smtClean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zasahovanie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programu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narúša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koncept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22860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(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pridávanie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tém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predbiehanie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…)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Špecifiká skupiny 3-6</a:t>
            </a:r>
            <a:endParaRPr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111900" y="1252725"/>
            <a:ext cx="89202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k-SK" sz="2000" dirty="0" smtClean="0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GB" sz="2000" dirty="0" smtClean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 err="1" smtClean="0">
                <a:latin typeface="Arial"/>
                <a:ea typeface="Arial"/>
                <a:cs typeface="Arial"/>
                <a:sym typeface="Arial"/>
              </a:rPr>
              <a:t>podľa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Cavalletti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kľúčový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čas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pre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náboženskú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výchovu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špeciálna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duchovná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vnímavosť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čas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vytvárania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konceptov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ktoré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pretrvávajú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vstupovanie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vzťahu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bez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intelektualizmu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moralizmu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jedinečná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schopnosť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zaľúbiť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Boha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4572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ctrTitle"/>
          </p:nvPr>
        </p:nvSpPr>
        <p:spPr>
          <a:xfrm>
            <a:off x="2877075" y="2379575"/>
            <a:ext cx="38169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Kerygmatický prístup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subTitle" idx="1"/>
          </p:nvPr>
        </p:nvSpPr>
        <p:spPr>
          <a:xfrm>
            <a:off x="2375175" y="2506950"/>
            <a:ext cx="4058400" cy="13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05" name="Shape 2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788" y="666750"/>
            <a:ext cx="16859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Kerygmatický prístup</a:t>
            </a:r>
            <a:endParaRPr sz="3500"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9028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 	Kerygma - radostná zvesť (Božia iniciatíva)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Antropo - ľudská odpoveď (morálka)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Konštitúcia II. VK o liturgii: obnovenie kerygmatického   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	prístupu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Súčasnosť - karikatúry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História KDP</a:t>
            </a:r>
            <a:endParaRPr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Sofia Cavalletti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Doktorka teológie: Hebrejský jazyk a Sväté písmo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 b="1">
                <a:latin typeface="Arial"/>
                <a:ea typeface="Arial"/>
                <a:cs typeface="Arial"/>
                <a:sym typeface="Arial"/>
              </a:rPr>
              <a:t>Gianna Gobby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Skúsená učiteľka: Spolupracovníčka Márie Montessori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>
                <a:latin typeface="Comic Sans MS"/>
                <a:ea typeface="Comic Sans MS"/>
                <a:cs typeface="Comic Sans MS"/>
                <a:sym typeface="Comic Sans MS"/>
              </a:rPr>
              <a:t>Katechét</a:t>
            </a:r>
            <a:r>
              <a:rPr lang="sk-SK" dirty="0" smtClean="0"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6300" y="1225225"/>
            <a:ext cx="88851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„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Pomôž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mi, aby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som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to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dokázal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sám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.”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sk-SK" sz="2400" dirty="0" smtClean="0"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Mária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 Montessori)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„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Pomôž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mi, aby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som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mal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živý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vzťah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so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živým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Bohom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sám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.” 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sk-SK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Sofia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Cavalletti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sz="2000" i="1" dirty="0">
              <a:solidFill>
                <a:srgbClr val="392E25"/>
              </a:solidFill>
              <a:highlight>
                <a:srgbClr val="F6EFD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25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i="1">
                <a:latin typeface="Arial"/>
                <a:ea typeface="Arial"/>
                <a:cs typeface="Arial"/>
                <a:sym typeface="Arial"/>
              </a:rPr>
              <a:t>„Ak chceme pomôcť dieťaťu rásť bližšie k Bohu, potrebujeme trpezlivosť, odvahu, štúdium a modlitbu. Samotné dieťa nám bude učiteľom ak vieme, ako ho pozorovať.”</a:t>
            </a:r>
            <a:endParaRPr sz="2500" i="1">
              <a:latin typeface="Arial"/>
              <a:ea typeface="Arial"/>
              <a:cs typeface="Arial"/>
              <a:sym typeface="Arial"/>
            </a:endParaRPr>
          </a:p>
          <a:p>
            <a:pPr marL="274320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500" i="1">
                <a:latin typeface="Arial"/>
                <a:ea typeface="Arial"/>
                <a:cs typeface="Arial"/>
                <a:sym typeface="Arial"/>
              </a:rPr>
              <a:t>Sofia Cavalletti</a:t>
            </a:r>
            <a:endParaRPr sz="2500" i="1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 smtClean="0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Katechét</a:t>
            </a:r>
            <a:r>
              <a:rPr lang="sk-SK" dirty="0" smtClean="0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 dirty="0"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sprostredkovateľ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vzťahu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načúva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spolu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s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dieťaťom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 “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počíta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slová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” 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000" dirty="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zasieva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semienko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 dirty="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Shape 263" descr="IMG_20171011_1140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238125"/>
            <a:ext cx="7010400" cy="46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Shape 2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525" y="2"/>
            <a:ext cx="6239425" cy="501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200" y="107113"/>
            <a:ext cx="6572374" cy="492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Shape 2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9375" y="77438"/>
            <a:ext cx="6651499" cy="498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Shape 2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8575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História KDP</a:t>
            </a:r>
            <a:endParaRPr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-202350" y="1335600"/>
            <a:ext cx="9548700" cy="38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1954: Prvé Centrum Katechéz Dobrého pastiera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v Ríme založené na Montessori princípoch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Sofiin rodný dom prerobený na tri átriá pre tri vekové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	skupiny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Pozorovanie, experimentovanie, vylepšovanie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0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1978: kniha Náboženský potenciál dieťaťa (Sofia Cavalletti)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Shape 3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925" y="737950"/>
            <a:ext cx="6069788" cy="404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817700"/>
            <a:ext cx="70104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8150" y="606075"/>
            <a:ext cx="5791666" cy="409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ctrTitle"/>
          </p:nvPr>
        </p:nvSpPr>
        <p:spPr>
          <a:xfrm>
            <a:off x="2885100" y="1259400"/>
            <a:ext cx="3716100" cy="20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Podobenstvo o Dobrom pastierovi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34" name="Shape 3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788" y="666750"/>
            <a:ext cx="1685925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117775" y="1052847"/>
            <a:ext cx="91440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b="1" dirty="0">
                <a:latin typeface="Arial"/>
                <a:ea typeface="Arial"/>
                <a:cs typeface="Arial"/>
                <a:sym typeface="Arial"/>
              </a:rPr>
              <a:t>Montessori							</a:t>
            </a:r>
            <a:r>
              <a:rPr lang="en-GB" sz="2400" b="1" dirty="0" err="1">
                <a:latin typeface="Arial"/>
                <a:ea typeface="Arial"/>
                <a:cs typeface="Arial"/>
                <a:sym typeface="Arial"/>
              </a:rPr>
              <a:t>Cavalletti</a:t>
            </a:r>
            <a:endParaRPr sz="2400" b="1" dirty="0">
              <a:latin typeface="Arial"/>
              <a:ea typeface="Arial"/>
              <a:cs typeface="Arial"/>
              <a:sym typeface="Arial"/>
            </a:endParaRPr>
          </a:p>
          <a:p>
            <a:pPr marL="91440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b="1" dirty="0">
                <a:latin typeface="Arial"/>
                <a:ea typeface="Arial"/>
                <a:cs typeface="Arial"/>
                <a:sym typeface="Arial"/>
              </a:rPr>
              <a:t>3-6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senz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obdobie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ochranu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		</a:t>
            </a:r>
            <a:r>
              <a:rPr lang="en-GB" sz="2400" dirty="0" err="1" smtClean="0">
                <a:latin typeface="Arial"/>
                <a:ea typeface="Arial"/>
                <a:cs typeface="Arial"/>
                <a:sym typeface="Arial"/>
              </a:rPr>
              <a:t>láska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ochraňujúca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b="1" dirty="0">
                <a:latin typeface="Arial"/>
                <a:ea typeface="Arial"/>
                <a:cs typeface="Arial"/>
                <a:sym typeface="Arial"/>
              </a:rPr>
              <a:t>6-9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senz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obdobie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morálku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		</a:t>
            </a:r>
            <a:r>
              <a:rPr lang="en-GB" sz="2400" dirty="0" err="1" smtClean="0">
                <a:latin typeface="Arial"/>
                <a:ea typeface="Arial"/>
                <a:cs typeface="Arial"/>
                <a:sym typeface="Arial"/>
              </a:rPr>
              <a:t>láska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odpúšťajúca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b="1" dirty="0">
                <a:latin typeface="Arial"/>
                <a:ea typeface="Arial"/>
                <a:cs typeface="Arial"/>
                <a:sym typeface="Arial"/>
              </a:rPr>
              <a:t>9-12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senz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obdobie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 err="1">
                <a:latin typeface="Arial"/>
                <a:ea typeface="Arial"/>
                <a:cs typeface="Arial"/>
                <a:sym typeface="Arial"/>
              </a:rPr>
              <a:t>heroizmus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GB" sz="2400" dirty="0" err="1" smtClean="0">
                <a:latin typeface="Arial"/>
                <a:ea typeface="Arial"/>
                <a:cs typeface="Arial"/>
                <a:sym typeface="Arial"/>
              </a:rPr>
              <a:t>imitatio</a:t>
            </a:r>
            <a:r>
              <a:rPr lang="en-GB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dirty="0">
                <a:latin typeface="Arial"/>
                <a:ea typeface="Arial"/>
                <a:cs typeface="Arial"/>
                <a:sym typeface="Arial"/>
              </a:rPr>
              <a:t>Christi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7B7B7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7B7B7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7B7B7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7B7B7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B7B7B7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-47850" y="1291500"/>
            <a:ext cx="9239700" cy="37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do 6. roku: Ježiš - Dobrý pastier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od 6. roku: Ježiš - vínny kmeň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457200" lvl="0" indent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Shape 381" descr="18ce2c2ecd8692feaee755b37ec65a7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950" y="781050"/>
            <a:ext cx="53721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Shape 402" descr="cd6289f4ab21628013298bb878786d6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933" y="1756161"/>
            <a:ext cx="4285392" cy="2753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Shape 409" descr="6072503ab60557fa74bc76f24fa41c7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950" y="581025"/>
            <a:ext cx="5372100" cy="398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Shape 416" descr="a2fe826c3780f65d7fe15dd6dc37093b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5950" y="557213"/>
            <a:ext cx="5372100" cy="40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098" y="573613"/>
            <a:ext cx="6179794" cy="39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Shape 423" descr="IMG_20171010_11381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Shape 430" descr="IMG_20171012_10043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Shape 444" descr="47bd66d375ecb20f72c81fa71d6d6bc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0619" y="0"/>
            <a:ext cx="386276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099" y="409175"/>
            <a:ext cx="5963801" cy="401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ctrTitle"/>
          </p:nvPr>
        </p:nvSpPr>
        <p:spPr>
          <a:xfrm>
            <a:off x="3044700" y="25678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Átrium - miesto budovania vzťahu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9999"/>
                </a:solidFill>
                <a:latin typeface="Comic Sans MS"/>
                <a:ea typeface="Comic Sans MS"/>
                <a:cs typeface="Comic Sans MS"/>
                <a:sym typeface="Comic Sans MS"/>
              </a:rPr>
              <a:t>Átrium</a:t>
            </a:r>
            <a:endParaRPr>
              <a:solidFill>
                <a:srgbClr val="99999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7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Predsieň starokresťanskej baziliky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Premostenie medzi triedou a kostolom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Miesto budovania vzťahu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Striedmosť zariadenia, poriadok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45720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➤</a:t>
            </a:r>
            <a:r>
              <a:rPr lang="en-GB" sz="2400">
                <a:latin typeface="Arial"/>
                <a:ea typeface="Arial"/>
                <a:cs typeface="Arial"/>
                <a:sym typeface="Arial"/>
              </a:rPr>
              <a:t>	Tematicky členený priestor - kútiky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		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657600" lvl="0" indent="457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4572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 rotWithShape="1">
          <a:blip r:embed="rId3">
            <a:alphaModFix/>
          </a:blip>
          <a:srcRect t="-2364" r="-8731"/>
          <a:stretch/>
        </p:blipFill>
        <p:spPr>
          <a:xfrm>
            <a:off x="775175" y="61300"/>
            <a:ext cx="7823826" cy="490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/>
          <p:nvPr/>
        </p:nvPicPr>
        <p:blipFill rotWithShape="1">
          <a:blip r:embed="rId3">
            <a:alphaModFix/>
          </a:blip>
          <a:srcRect l="1510" t="2102" r="2298" b="1900"/>
          <a:stretch/>
        </p:blipFill>
        <p:spPr>
          <a:xfrm>
            <a:off x="1537513" y="311112"/>
            <a:ext cx="6068964" cy="452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/>
        </p:nvSpPr>
        <p:spPr>
          <a:xfrm>
            <a:off x="3851225" y="87200"/>
            <a:ext cx="74439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99</Words>
  <Application>Microsoft Office PowerPoint</Application>
  <PresentationFormat>Prezentácia na obrazovke (16:9)</PresentationFormat>
  <Paragraphs>134</Paragraphs>
  <Slides>42</Slides>
  <Notes>42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42</vt:i4>
      </vt:variant>
    </vt:vector>
  </HeadingPairs>
  <TitlesOfParts>
    <vt:vector size="48" baseType="lpstr">
      <vt:lpstr>Times New Roman</vt:lpstr>
      <vt:lpstr>Comic Sans MS</vt:lpstr>
      <vt:lpstr>Open Sans</vt:lpstr>
      <vt:lpstr>Arial</vt:lpstr>
      <vt:lpstr>Economica</vt:lpstr>
      <vt:lpstr>Luxe</vt:lpstr>
      <vt:lpstr>   Katechézy Dobrého pastiera</vt:lpstr>
      <vt:lpstr>História KDP</vt:lpstr>
      <vt:lpstr>História KDP</vt:lpstr>
      <vt:lpstr>Prezentácia programu PowerPoint</vt:lpstr>
      <vt:lpstr>Prezentácia programu PowerPoint</vt:lpstr>
      <vt:lpstr>Átrium - miesto budovania vzťahu</vt:lpstr>
      <vt:lpstr>Átrium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        Základná charakteristika programu KDP </vt:lpstr>
      <vt:lpstr>Ciele programu KDP</vt:lpstr>
      <vt:lpstr>Program skupiny 3-6</vt:lpstr>
      <vt:lpstr>Špecifiká skupiny 3-6</vt:lpstr>
      <vt:lpstr>             Kerygmatický prístup </vt:lpstr>
      <vt:lpstr>Kerygmatický prístup</vt:lpstr>
      <vt:lpstr>Katechéta</vt:lpstr>
      <vt:lpstr>Prezentácia programu PowerPoint</vt:lpstr>
      <vt:lpstr>Prezentácia programu PowerPoint</vt:lpstr>
      <vt:lpstr>Katechéta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Podobenstvo o Dobrom pastierovi</vt:lpstr>
      <vt:lpstr>Prezentácia programu PowerPoint</vt:lpstr>
      <vt:lpstr>    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Katechézy Dobrého pastiera</dc:title>
  <cp:lastModifiedBy>Martina Šipošová</cp:lastModifiedBy>
  <cp:revision>2</cp:revision>
  <dcterms:modified xsi:type="dcterms:W3CDTF">2018-05-28T09:14:44Z</dcterms:modified>
</cp:coreProperties>
</file>