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Default Extension="png" ContentType="image/png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6"/>
  </p:notesMasterIdLst>
  <p:sldIdLst>
    <p:sldId id="256" r:id="rId2"/>
    <p:sldId id="348" r:id="rId3"/>
    <p:sldId id="349" r:id="rId4"/>
    <p:sldId id="484" r:id="rId5"/>
    <p:sldId id="347" r:id="rId6"/>
    <p:sldId id="463" r:id="rId7"/>
    <p:sldId id="464" r:id="rId8"/>
    <p:sldId id="292" r:id="rId9"/>
    <p:sldId id="355" r:id="rId10"/>
    <p:sldId id="485" r:id="rId11"/>
    <p:sldId id="324" r:id="rId12"/>
    <p:sldId id="280" r:id="rId13"/>
    <p:sldId id="359" r:id="rId14"/>
    <p:sldId id="490" r:id="rId15"/>
    <p:sldId id="351" r:id="rId16"/>
    <p:sldId id="474" r:id="rId17"/>
    <p:sldId id="466" r:id="rId18"/>
    <p:sldId id="353" r:id="rId19"/>
    <p:sldId id="356" r:id="rId20"/>
    <p:sldId id="361" r:id="rId21"/>
    <p:sldId id="467" r:id="rId22"/>
    <p:sldId id="468" r:id="rId23"/>
    <p:sldId id="469" r:id="rId24"/>
    <p:sldId id="470" r:id="rId25"/>
    <p:sldId id="477" r:id="rId26"/>
    <p:sldId id="472" r:id="rId27"/>
    <p:sldId id="496" r:id="rId28"/>
    <p:sldId id="371" r:id="rId29"/>
    <p:sldId id="483" r:id="rId30"/>
    <p:sldId id="473" r:id="rId31"/>
    <p:sldId id="307" r:id="rId32"/>
    <p:sldId id="489" r:id="rId33"/>
    <p:sldId id="481" r:id="rId34"/>
    <p:sldId id="486" r:id="rId35"/>
    <p:sldId id="479" r:id="rId36"/>
    <p:sldId id="289" r:id="rId37"/>
    <p:sldId id="495" r:id="rId38"/>
    <p:sldId id="487" r:id="rId39"/>
    <p:sldId id="493" r:id="rId40"/>
    <p:sldId id="310" r:id="rId41"/>
    <p:sldId id="494" r:id="rId42"/>
    <p:sldId id="488" r:id="rId43"/>
    <p:sldId id="482" r:id="rId44"/>
    <p:sldId id="350" r:id="rId45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Štýl s motívom 1 - zvýrazneni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8FD4443E-F989-4FC4-A0C8-D5A2AF1F390B}" styleName="Tmavý štýl 1 - zvýraznenie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76" d="100"/>
          <a:sy n="76" d="100"/>
        </p:scale>
        <p:origin x="-816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770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8.jpeg"/><Relationship Id="rId4" Type="http://schemas.openxmlformats.org/officeDocument/2006/relationships/image" Target="../media/image21.jpe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8.jpeg"/><Relationship Id="rId4" Type="http://schemas.openxmlformats.org/officeDocument/2006/relationships/image" Target="../media/image21.jpe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8.jpeg"/><Relationship Id="rId4" Type="http://schemas.openxmlformats.org/officeDocument/2006/relationships/image" Target="../media/image21.jpe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8.jpeg"/><Relationship Id="rId4" Type="http://schemas.openxmlformats.org/officeDocument/2006/relationships/image" Target="../media/image2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564998-99B3-44AE-92C6-D812D8854610}" type="doc">
      <dgm:prSet loTypeId="urn:microsoft.com/office/officeart/2005/8/layout/target2" loCatId="relationship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sk-SK"/>
        </a:p>
      </dgm:t>
    </dgm:pt>
    <dgm:pt modelId="{4DC0E958-3C0C-4849-9EFE-E493DCECBE12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k-SK" sz="3600" dirty="0" smtClean="0"/>
            <a:t>Biblia</a:t>
          </a:r>
        </a:p>
        <a:p>
          <a:pPr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dirty="0"/>
        </a:p>
      </dgm:t>
    </dgm:pt>
    <dgm:pt modelId="{75EBC6DF-09B0-49C0-9C5D-8B9F96013A1B}" type="parTrans" cxnId="{50DC4846-7308-4FC2-9DE2-4CB8CA653A7C}">
      <dgm:prSet/>
      <dgm:spPr/>
      <dgm:t>
        <a:bodyPr/>
        <a:lstStyle/>
        <a:p>
          <a:endParaRPr lang="sk-SK"/>
        </a:p>
      </dgm:t>
    </dgm:pt>
    <dgm:pt modelId="{706B848E-4A7F-41D9-9AFF-81DF15C93CEB}" type="sibTrans" cxnId="{50DC4846-7308-4FC2-9DE2-4CB8CA653A7C}">
      <dgm:prSet/>
      <dgm:spPr/>
      <dgm:t>
        <a:bodyPr/>
        <a:lstStyle/>
        <a:p>
          <a:endParaRPr lang="sk-SK"/>
        </a:p>
      </dgm:t>
    </dgm:pt>
    <dgm:pt modelId="{88F698E5-B05A-43F8-BDBD-03C048DAC307}">
      <dgm:prSet phldrT="[Text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k-SK" dirty="0" smtClean="0"/>
            <a:t>Texty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k-SK" dirty="0" smtClean="0"/>
            <a:t>Písma</a:t>
          </a:r>
        </a:p>
      </dgm:t>
    </dgm:pt>
    <dgm:pt modelId="{CBC2407A-EF51-4EBD-AABF-138E51CE84D9}" type="parTrans" cxnId="{F63E3E12-DEAE-4747-AD19-C9C029828ED2}">
      <dgm:prSet/>
      <dgm:spPr/>
      <dgm:t>
        <a:bodyPr/>
        <a:lstStyle/>
        <a:p>
          <a:endParaRPr lang="sk-SK"/>
        </a:p>
      </dgm:t>
    </dgm:pt>
    <dgm:pt modelId="{4006FD71-2AC2-48CD-942C-4858C521CF49}" type="sibTrans" cxnId="{F63E3E12-DEAE-4747-AD19-C9C029828ED2}">
      <dgm:prSet/>
      <dgm:spPr/>
      <dgm:t>
        <a:bodyPr/>
        <a:lstStyle/>
        <a:p>
          <a:endParaRPr lang="sk-SK"/>
        </a:p>
      </dgm:t>
    </dgm:pt>
    <dgm:pt modelId="{F9DC0BC7-7D18-45FC-A953-60036B67EEFA}">
      <dgm:prSet phldrT="[Text]"/>
      <dgm:spPr/>
      <dgm:t>
        <a:bodyPr/>
        <a:lstStyle/>
        <a:p>
          <a:r>
            <a:rPr lang="sk-SK" dirty="0" err="1" smtClean="0"/>
            <a:t>Google</a:t>
          </a:r>
          <a:r>
            <a:rPr lang="sk-SK" dirty="0" smtClean="0"/>
            <a:t> </a:t>
          </a:r>
          <a:r>
            <a:rPr lang="sk-SK" dirty="0" err="1" smtClean="0"/>
            <a:t>earth</a:t>
          </a:r>
          <a:endParaRPr lang="sk-SK" dirty="0"/>
        </a:p>
      </dgm:t>
    </dgm:pt>
    <dgm:pt modelId="{2AE207E2-162F-4E4B-A029-EDFAB04585EA}" type="parTrans" cxnId="{968B4CC3-D875-481B-855D-536713CD7DD4}">
      <dgm:prSet/>
      <dgm:spPr/>
      <dgm:t>
        <a:bodyPr/>
        <a:lstStyle/>
        <a:p>
          <a:endParaRPr lang="sk-SK"/>
        </a:p>
      </dgm:t>
    </dgm:pt>
    <dgm:pt modelId="{DFE4572F-9A89-4CF3-9E65-0B04441A250B}" type="sibTrans" cxnId="{968B4CC3-D875-481B-855D-536713CD7DD4}">
      <dgm:prSet/>
      <dgm:spPr/>
      <dgm:t>
        <a:bodyPr/>
        <a:lstStyle/>
        <a:p>
          <a:endParaRPr lang="sk-SK"/>
        </a:p>
      </dgm:t>
    </dgm:pt>
    <dgm:pt modelId="{D9AD6B0B-DDCE-4B19-A744-4098CB8B60A5}">
      <dgm:prSet phldrT="[Text]" custT="1"/>
      <dgm:spPr/>
      <dgm:t>
        <a:bodyPr/>
        <a:lstStyle/>
        <a:p>
          <a:pPr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800" dirty="0" err="1" smtClean="0"/>
            <a:t>You</a:t>
          </a:r>
          <a:r>
            <a:rPr lang="sk-SK" sz="2800" dirty="0" smtClean="0"/>
            <a:t> Tube</a:t>
          </a:r>
        </a:p>
        <a:p>
          <a:pPr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2800" dirty="0"/>
        </a:p>
      </dgm:t>
    </dgm:pt>
    <dgm:pt modelId="{F3C9F4A4-B146-456E-8D13-5CBCAA62631A}" type="parTrans" cxnId="{35E3A4BB-BF19-4DF9-827C-4DC39A9C77DD}">
      <dgm:prSet/>
      <dgm:spPr/>
      <dgm:t>
        <a:bodyPr/>
        <a:lstStyle/>
        <a:p>
          <a:endParaRPr lang="sk-SK"/>
        </a:p>
      </dgm:t>
    </dgm:pt>
    <dgm:pt modelId="{381256FC-8A93-4BCB-B46E-689220AC18CA}" type="sibTrans" cxnId="{35E3A4BB-BF19-4DF9-827C-4DC39A9C77DD}">
      <dgm:prSet/>
      <dgm:spPr/>
      <dgm:t>
        <a:bodyPr/>
        <a:lstStyle/>
        <a:p>
          <a:endParaRPr lang="sk-SK"/>
        </a:p>
      </dgm:t>
    </dgm:pt>
    <dgm:pt modelId="{E6513E06-D097-4860-8B44-D45732F4CA05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k-SK" sz="2400" dirty="0" smtClean="0"/>
            <a:t>filmy</a:t>
          </a:r>
          <a:endParaRPr lang="sk-SK" dirty="0"/>
        </a:p>
      </dgm:t>
    </dgm:pt>
    <dgm:pt modelId="{C3501636-BBBE-4AB7-9E9F-04490F0DE644}" type="parTrans" cxnId="{2C33FBF8-8B28-417A-AFC1-24D476F3B669}">
      <dgm:prSet/>
      <dgm:spPr/>
      <dgm:t>
        <a:bodyPr/>
        <a:lstStyle/>
        <a:p>
          <a:endParaRPr lang="sk-SK"/>
        </a:p>
      </dgm:t>
    </dgm:pt>
    <dgm:pt modelId="{A11E0081-A78D-4315-A104-96903FA080EB}" type="sibTrans" cxnId="{2C33FBF8-8B28-417A-AFC1-24D476F3B669}">
      <dgm:prSet/>
      <dgm:spPr/>
      <dgm:t>
        <a:bodyPr/>
        <a:lstStyle/>
        <a:p>
          <a:endParaRPr lang="sk-SK"/>
        </a:p>
      </dgm:t>
    </dgm:pt>
    <dgm:pt modelId="{719C824E-5541-4D5D-803C-33A5024B0E54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k-SK" sz="2400" dirty="0" smtClean="0"/>
            <a:t>audio nahrávky</a:t>
          </a:r>
          <a:endParaRPr lang="sk-SK" dirty="0"/>
        </a:p>
      </dgm:t>
    </dgm:pt>
    <dgm:pt modelId="{EC25745F-A9D1-4B92-B0D8-51F05DD97DC2}" type="parTrans" cxnId="{7884A043-5121-495D-A19D-2260B777C51A}">
      <dgm:prSet/>
      <dgm:spPr/>
      <dgm:t>
        <a:bodyPr/>
        <a:lstStyle/>
        <a:p>
          <a:endParaRPr lang="sk-SK"/>
        </a:p>
      </dgm:t>
    </dgm:pt>
    <dgm:pt modelId="{9968B0AC-0C34-4B9E-AE9C-1D0EF5C168F3}" type="sibTrans" cxnId="{7884A043-5121-495D-A19D-2260B777C51A}">
      <dgm:prSet/>
      <dgm:spPr/>
      <dgm:t>
        <a:bodyPr/>
        <a:lstStyle/>
        <a:p>
          <a:endParaRPr lang="sk-SK"/>
        </a:p>
      </dgm:t>
    </dgm:pt>
    <dgm:pt modelId="{CDF4D600-691E-4308-AD1C-B4CFC3ECB178}">
      <dgm:prSet phldrT="[Text]"/>
      <dgm:spPr/>
      <dgm:t>
        <a:bodyPr/>
        <a:lstStyle/>
        <a:p>
          <a:endParaRPr lang="sk-SK"/>
        </a:p>
      </dgm:t>
    </dgm:pt>
    <dgm:pt modelId="{8DAC1CB7-7E1F-45D6-9DB4-3022499FD4E4}" type="parTrans" cxnId="{E8B43AE6-C4E3-47D5-B210-0909A70B8F13}">
      <dgm:prSet/>
      <dgm:spPr/>
      <dgm:t>
        <a:bodyPr/>
        <a:lstStyle/>
        <a:p>
          <a:endParaRPr lang="sk-SK"/>
        </a:p>
      </dgm:t>
    </dgm:pt>
    <dgm:pt modelId="{CBFD3948-4FC1-4F6A-9C50-52F7495BCEA9}" type="sibTrans" cxnId="{E8B43AE6-C4E3-47D5-B210-0909A70B8F13}">
      <dgm:prSet/>
      <dgm:spPr/>
      <dgm:t>
        <a:bodyPr/>
        <a:lstStyle/>
        <a:p>
          <a:endParaRPr lang="sk-SK"/>
        </a:p>
      </dgm:t>
    </dgm:pt>
    <dgm:pt modelId="{5EA5C365-B6BF-4FEB-AA03-5F2D0632740B}">
      <dgm:prSet phldrT="[Text]"/>
      <dgm:spPr/>
      <dgm:t>
        <a:bodyPr/>
        <a:lstStyle/>
        <a:p>
          <a:endParaRPr lang="sk-SK"/>
        </a:p>
      </dgm:t>
    </dgm:pt>
    <dgm:pt modelId="{A5423EE1-4F5E-48B8-8179-0525AFC4F368}" type="parTrans" cxnId="{26672E39-0428-4B56-AF9D-ED701C04B26D}">
      <dgm:prSet/>
      <dgm:spPr/>
      <dgm:t>
        <a:bodyPr/>
        <a:lstStyle/>
        <a:p>
          <a:endParaRPr lang="sk-SK"/>
        </a:p>
      </dgm:t>
    </dgm:pt>
    <dgm:pt modelId="{891BEFD4-BC10-46B2-BCB3-C4E462C3FDE8}" type="sibTrans" cxnId="{26672E39-0428-4B56-AF9D-ED701C04B26D}">
      <dgm:prSet/>
      <dgm:spPr/>
      <dgm:t>
        <a:bodyPr/>
        <a:lstStyle/>
        <a:p>
          <a:endParaRPr lang="sk-SK"/>
        </a:p>
      </dgm:t>
    </dgm:pt>
    <dgm:pt modelId="{F9457304-A2A5-43F5-B315-30264CA1F6F5}">
      <dgm:prSet phldrT="[Text]"/>
      <dgm:spPr/>
      <dgm:t>
        <a:bodyPr/>
        <a:lstStyle/>
        <a:p>
          <a:endParaRPr lang="sk-SK"/>
        </a:p>
      </dgm:t>
    </dgm:pt>
    <dgm:pt modelId="{E16BDED1-87F9-4685-95BC-082F896D95E8}" type="parTrans" cxnId="{EE559650-C785-475A-95E1-7D4F018B3BF7}">
      <dgm:prSet/>
      <dgm:spPr/>
      <dgm:t>
        <a:bodyPr/>
        <a:lstStyle/>
        <a:p>
          <a:endParaRPr lang="sk-SK"/>
        </a:p>
      </dgm:t>
    </dgm:pt>
    <dgm:pt modelId="{3AF6809B-C586-4286-BA02-D7AB25012F07}" type="sibTrans" cxnId="{EE559650-C785-475A-95E1-7D4F018B3BF7}">
      <dgm:prSet/>
      <dgm:spPr/>
      <dgm:t>
        <a:bodyPr/>
        <a:lstStyle/>
        <a:p>
          <a:endParaRPr lang="sk-SK"/>
        </a:p>
      </dgm:t>
    </dgm:pt>
    <dgm:pt modelId="{18A43CDC-D348-49CB-929C-C738B2E7CA60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k-SK" sz="3600" dirty="0" smtClean="0"/>
            <a:t>Biblické médiá</a:t>
          </a:r>
        </a:p>
        <a:p>
          <a:endParaRPr lang="sk-SK" sz="3600" dirty="0"/>
        </a:p>
      </dgm:t>
    </dgm:pt>
    <dgm:pt modelId="{AD22759C-F989-41F8-B87F-AC53B93E5E09}" type="parTrans" cxnId="{1B618482-1AEB-42F2-B9B6-509ECC6FEE16}">
      <dgm:prSet/>
      <dgm:spPr/>
      <dgm:t>
        <a:bodyPr/>
        <a:lstStyle/>
        <a:p>
          <a:endParaRPr lang="sk-SK"/>
        </a:p>
      </dgm:t>
    </dgm:pt>
    <dgm:pt modelId="{E42C54AA-7A9F-469D-B422-EA89DF8257EC}" type="sibTrans" cxnId="{1B618482-1AEB-42F2-B9B6-509ECC6FEE16}">
      <dgm:prSet/>
      <dgm:spPr/>
      <dgm:t>
        <a:bodyPr/>
        <a:lstStyle/>
        <a:p>
          <a:endParaRPr lang="sk-SK"/>
        </a:p>
      </dgm:t>
    </dgm:pt>
    <dgm:pt modelId="{259C9326-FF80-4ED7-B3EC-CCDE673EC400}" type="pres">
      <dgm:prSet presAssocID="{3B564998-99B3-44AE-92C6-D812D8854610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sk-SK"/>
        </a:p>
      </dgm:t>
    </dgm:pt>
    <dgm:pt modelId="{C97C4EC2-876B-498C-A619-88F784A7D60C}" type="pres">
      <dgm:prSet presAssocID="{3B564998-99B3-44AE-92C6-D812D8854610}" presName="outerBox" presStyleCnt="0"/>
      <dgm:spPr/>
    </dgm:pt>
    <dgm:pt modelId="{0F046876-D5C8-40E7-913F-10391EB7F093}" type="pres">
      <dgm:prSet presAssocID="{3B564998-99B3-44AE-92C6-D812D8854610}" presName="outerBoxParent" presStyleLbl="node1" presStyleIdx="0" presStyleCnt="3" custLinFactNeighborX="8941"/>
      <dgm:spPr/>
      <dgm:t>
        <a:bodyPr/>
        <a:lstStyle/>
        <a:p>
          <a:endParaRPr lang="sk-SK"/>
        </a:p>
      </dgm:t>
    </dgm:pt>
    <dgm:pt modelId="{6C2034C9-F35D-4361-959E-326DA5E9412D}" type="pres">
      <dgm:prSet presAssocID="{3B564998-99B3-44AE-92C6-D812D8854610}" presName="outerBoxChildren" presStyleCnt="0"/>
      <dgm:spPr/>
    </dgm:pt>
    <dgm:pt modelId="{F5EC3D49-A226-4016-9578-3ACD4AE1476B}" type="pres">
      <dgm:prSet presAssocID="{88F698E5-B05A-43F8-BDBD-03C048DAC307}" presName="oChild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8CE89EB4-2212-429F-B021-01BEB0D51901}" type="pres">
      <dgm:prSet presAssocID="{4006FD71-2AC2-48CD-942C-4858C521CF49}" presName="outerSibTrans" presStyleCnt="0"/>
      <dgm:spPr/>
    </dgm:pt>
    <dgm:pt modelId="{8C121CEC-C71B-416C-9290-F56B84095551}" type="pres">
      <dgm:prSet presAssocID="{F9DC0BC7-7D18-45FC-A953-60036B67EEFA}" presName="oChild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C23E3797-9414-49C7-B5F6-8B6A92ADF1F6}" type="pres">
      <dgm:prSet presAssocID="{3B564998-99B3-44AE-92C6-D812D8854610}" presName="middleBox" presStyleCnt="0"/>
      <dgm:spPr/>
    </dgm:pt>
    <dgm:pt modelId="{E10FF862-C322-475B-9236-6E337973293B}" type="pres">
      <dgm:prSet presAssocID="{3B564998-99B3-44AE-92C6-D812D8854610}" presName="middleBoxParent" presStyleLbl="node1" presStyleIdx="1" presStyleCnt="3"/>
      <dgm:spPr/>
      <dgm:t>
        <a:bodyPr/>
        <a:lstStyle/>
        <a:p>
          <a:endParaRPr lang="sk-SK"/>
        </a:p>
      </dgm:t>
    </dgm:pt>
    <dgm:pt modelId="{80F931F0-B684-4FF1-8254-B3636F8E8F8B}" type="pres">
      <dgm:prSet presAssocID="{3B564998-99B3-44AE-92C6-D812D8854610}" presName="middleBoxChildren" presStyleCnt="0"/>
      <dgm:spPr/>
    </dgm:pt>
    <dgm:pt modelId="{6AC493C4-DDE1-480C-875B-D58CF98D52C3}" type="pres">
      <dgm:prSet presAssocID="{3B564998-99B3-44AE-92C6-D812D8854610}" presName="centerBox" presStyleCnt="0"/>
      <dgm:spPr/>
    </dgm:pt>
    <dgm:pt modelId="{81DDDDFC-E99E-49ED-9C0D-7FEE9329B11D}" type="pres">
      <dgm:prSet presAssocID="{3B564998-99B3-44AE-92C6-D812D8854610}" presName="centerBoxParent" presStyleLbl="node1" presStyleIdx="2" presStyleCnt="3"/>
      <dgm:spPr/>
      <dgm:t>
        <a:bodyPr/>
        <a:lstStyle/>
        <a:p>
          <a:endParaRPr lang="sk-SK"/>
        </a:p>
      </dgm:t>
    </dgm:pt>
    <dgm:pt modelId="{C2AF0944-E5F0-4EDB-AE9C-455D8C7D58A1}" type="pres">
      <dgm:prSet presAssocID="{3B564998-99B3-44AE-92C6-D812D8854610}" presName="centerBoxChildren" presStyleCnt="0"/>
      <dgm:spPr/>
    </dgm:pt>
    <dgm:pt modelId="{3FDF118C-9CBB-41CD-8FCE-08CFF16E5C5C}" type="pres">
      <dgm:prSet presAssocID="{E6513E06-D097-4860-8B44-D45732F4CA05}" presName="cChild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A8BAEAB5-3039-47DE-91C2-06CA806B11F0}" type="pres">
      <dgm:prSet presAssocID="{A11E0081-A78D-4315-A104-96903FA080EB}" presName="centerSibTrans" presStyleCnt="0"/>
      <dgm:spPr/>
    </dgm:pt>
    <dgm:pt modelId="{DD934F82-D321-4BC4-9CC3-CC50CE41EF73}" type="pres">
      <dgm:prSet presAssocID="{719C824E-5541-4D5D-803C-33A5024B0E54}" presName="cChild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5F3B55B1-14D8-444E-B52A-82A0F9C59686}" type="presOf" srcId="{88F698E5-B05A-43F8-BDBD-03C048DAC307}" destId="{F5EC3D49-A226-4016-9578-3ACD4AE1476B}" srcOrd="0" destOrd="0" presId="urn:microsoft.com/office/officeart/2005/8/layout/target2"/>
    <dgm:cxn modelId="{50DC4846-7308-4FC2-9DE2-4CB8CA653A7C}" srcId="{3B564998-99B3-44AE-92C6-D812D8854610}" destId="{4DC0E958-3C0C-4849-9EFE-E493DCECBE12}" srcOrd="0" destOrd="0" parTransId="{75EBC6DF-09B0-49C0-9C5D-8B9F96013A1B}" sibTransId="{706B848E-4A7F-41D9-9AFF-81DF15C93CEB}"/>
    <dgm:cxn modelId="{CCA5B9A8-ABAB-4DE4-9188-1EB2175F41EE}" type="presOf" srcId="{3B564998-99B3-44AE-92C6-D812D8854610}" destId="{259C9326-FF80-4ED7-B3EC-CCDE673EC400}" srcOrd="0" destOrd="0" presId="urn:microsoft.com/office/officeart/2005/8/layout/target2"/>
    <dgm:cxn modelId="{E8B43AE6-C4E3-47D5-B210-0909A70B8F13}" srcId="{3B564998-99B3-44AE-92C6-D812D8854610}" destId="{CDF4D600-691E-4308-AD1C-B4CFC3ECB178}" srcOrd="3" destOrd="0" parTransId="{8DAC1CB7-7E1F-45D6-9DB4-3022499FD4E4}" sibTransId="{CBFD3948-4FC1-4F6A-9C50-52F7495BCEA9}"/>
    <dgm:cxn modelId="{25BE31E6-8CBE-4157-A203-B7D0951F7B3C}" type="presOf" srcId="{D9AD6B0B-DDCE-4B19-A744-4098CB8B60A5}" destId="{81DDDDFC-E99E-49ED-9C0D-7FEE9329B11D}" srcOrd="0" destOrd="0" presId="urn:microsoft.com/office/officeart/2005/8/layout/target2"/>
    <dgm:cxn modelId="{7884A043-5121-495D-A19D-2260B777C51A}" srcId="{D9AD6B0B-DDCE-4B19-A744-4098CB8B60A5}" destId="{719C824E-5541-4D5D-803C-33A5024B0E54}" srcOrd="1" destOrd="0" parTransId="{EC25745F-A9D1-4B92-B0D8-51F05DD97DC2}" sibTransId="{9968B0AC-0C34-4B9E-AE9C-1D0EF5C168F3}"/>
    <dgm:cxn modelId="{1121CAF9-BAAF-4BF2-A717-361BBB0BF2B5}" type="presOf" srcId="{719C824E-5541-4D5D-803C-33A5024B0E54}" destId="{DD934F82-D321-4BC4-9CC3-CC50CE41EF73}" srcOrd="0" destOrd="0" presId="urn:microsoft.com/office/officeart/2005/8/layout/target2"/>
    <dgm:cxn modelId="{1B618482-1AEB-42F2-B9B6-509ECC6FEE16}" srcId="{3B564998-99B3-44AE-92C6-D812D8854610}" destId="{18A43CDC-D348-49CB-929C-C738B2E7CA60}" srcOrd="1" destOrd="0" parTransId="{AD22759C-F989-41F8-B87F-AC53B93E5E09}" sibTransId="{E42C54AA-7A9F-469D-B422-EA89DF8257EC}"/>
    <dgm:cxn modelId="{59B5F308-42B2-4227-804D-2A29297A7C1A}" type="presOf" srcId="{18A43CDC-D348-49CB-929C-C738B2E7CA60}" destId="{E10FF862-C322-475B-9236-6E337973293B}" srcOrd="0" destOrd="0" presId="urn:microsoft.com/office/officeart/2005/8/layout/target2"/>
    <dgm:cxn modelId="{26672E39-0428-4B56-AF9D-ED701C04B26D}" srcId="{CDF4D600-691E-4308-AD1C-B4CFC3ECB178}" destId="{5EA5C365-B6BF-4FEB-AA03-5F2D0632740B}" srcOrd="0" destOrd="0" parTransId="{A5423EE1-4F5E-48B8-8179-0525AFC4F368}" sibTransId="{891BEFD4-BC10-46B2-BCB3-C4E462C3FDE8}"/>
    <dgm:cxn modelId="{EE559650-C785-475A-95E1-7D4F018B3BF7}" srcId="{CDF4D600-691E-4308-AD1C-B4CFC3ECB178}" destId="{F9457304-A2A5-43F5-B315-30264CA1F6F5}" srcOrd="1" destOrd="0" parTransId="{E16BDED1-87F9-4685-95BC-082F896D95E8}" sibTransId="{3AF6809B-C586-4286-BA02-D7AB25012F07}"/>
    <dgm:cxn modelId="{F63E3E12-DEAE-4747-AD19-C9C029828ED2}" srcId="{4DC0E958-3C0C-4849-9EFE-E493DCECBE12}" destId="{88F698E5-B05A-43F8-BDBD-03C048DAC307}" srcOrd="0" destOrd="0" parTransId="{CBC2407A-EF51-4EBD-AABF-138E51CE84D9}" sibTransId="{4006FD71-2AC2-48CD-942C-4858C521CF49}"/>
    <dgm:cxn modelId="{DB765A40-DCCC-4131-9587-A93DF3A6780E}" type="presOf" srcId="{F9DC0BC7-7D18-45FC-A953-60036B67EEFA}" destId="{8C121CEC-C71B-416C-9290-F56B84095551}" srcOrd="0" destOrd="0" presId="urn:microsoft.com/office/officeart/2005/8/layout/target2"/>
    <dgm:cxn modelId="{2C33FBF8-8B28-417A-AFC1-24D476F3B669}" srcId="{D9AD6B0B-DDCE-4B19-A744-4098CB8B60A5}" destId="{E6513E06-D097-4860-8B44-D45732F4CA05}" srcOrd="0" destOrd="0" parTransId="{C3501636-BBBE-4AB7-9E9F-04490F0DE644}" sibTransId="{A11E0081-A78D-4315-A104-96903FA080EB}"/>
    <dgm:cxn modelId="{968B4CC3-D875-481B-855D-536713CD7DD4}" srcId="{4DC0E958-3C0C-4849-9EFE-E493DCECBE12}" destId="{F9DC0BC7-7D18-45FC-A953-60036B67EEFA}" srcOrd="1" destOrd="0" parTransId="{2AE207E2-162F-4E4B-A029-EDFAB04585EA}" sibTransId="{DFE4572F-9A89-4CF3-9E65-0B04441A250B}"/>
    <dgm:cxn modelId="{DE5AEB63-87A4-44C4-9E03-A72FE5B69CA7}" type="presOf" srcId="{E6513E06-D097-4860-8B44-D45732F4CA05}" destId="{3FDF118C-9CBB-41CD-8FCE-08CFF16E5C5C}" srcOrd="0" destOrd="0" presId="urn:microsoft.com/office/officeart/2005/8/layout/target2"/>
    <dgm:cxn modelId="{BB8B135D-058C-43F0-BD03-4280A08A7F32}" type="presOf" srcId="{4DC0E958-3C0C-4849-9EFE-E493DCECBE12}" destId="{0F046876-D5C8-40E7-913F-10391EB7F093}" srcOrd="0" destOrd="0" presId="urn:microsoft.com/office/officeart/2005/8/layout/target2"/>
    <dgm:cxn modelId="{35E3A4BB-BF19-4DF9-827C-4DC39A9C77DD}" srcId="{3B564998-99B3-44AE-92C6-D812D8854610}" destId="{D9AD6B0B-DDCE-4B19-A744-4098CB8B60A5}" srcOrd="2" destOrd="0" parTransId="{F3C9F4A4-B146-456E-8D13-5CBCAA62631A}" sibTransId="{381256FC-8A93-4BCB-B46E-689220AC18CA}"/>
    <dgm:cxn modelId="{CB9FA7E8-17B5-4D9F-9F77-20DD02E20162}" type="presParOf" srcId="{259C9326-FF80-4ED7-B3EC-CCDE673EC400}" destId="{C97C4EC2-876B-498C-A619-88F784A7D60C}" srcOrd="0" destOrd="0" presId="urn:microsoft.com/office/officeart/2005/8/layout/target2"/>
    <dgm:cxn modelId="{E49ACFE8-25AB-4F36-981D-919BCC71139E}" type="presParOf" srcId="{C97C4EC2-876B-498C-A619-88F784A7D60C}" destId="{0F046876-D5C8-40E7-913F-10391EB7F093}" srcOrd="0" destOrd="0" presId="urn:microsoft.com/office/officeart/2005/8/layout/target2"/>
    <dgm:cxn modelId="{68ED5958-C9E6-49CD-BC66-A147B5084695}" type="presParOf" srcId="{C97C4EC2-876B-498C-A619-88F784A7D60C}" destId="{6C2034C9-F35D-4361-959E-326DA5E9412D}" srcOrd="1" destOrd="0" presId="urn:microsoft.com/office/officeart/2005/8/layout/target2"/>
    <dgm:cxn modelId="{19671A43-7C03-4001-93DA-78141B06A28E}" type="presParOf" srcId="{6C2034C9-F35D-4361-959E-326DA5E9412D}" destId="{F5EC3D49-A226-4016-9578-3ACD4AE1476B}" srcOrd="0" destOrd="0" presId="urn:microsoft.com/office/officeart/2005/8/layout/target2"/>
    <dgm:cxn modelId="{215FE8E6-51E3-43EE-AE67-68CE61F5AB30}" type="presParOf" srcId="{6C2034C9-F35D-4361-959E-326DA5E9412D}" destId="{8CE89EB4-2212-429F-B021-01BEB0D51901}" srcOrd="1" destOrd="0" presId="urn:microsoft.com/office/officeart/2005/8/layout/target2"/>
    <dgm:cxn modelId="{EA1289C0-EBC6-4B21-8AF5-0D474E1F61BD}" type="presParOf" srcId="{6C2034C9-F35D-4361-959E-326DA5E9412D}" destId="{8C121CEC-C71B-416C-9290-F56B84095551}" srcOrd="2" destOrd="0" presId="urn:microsoft.com/office/officeart/2005/8/layout/target2"/>
    <dgm:cxn modelId="{770E60E3-C608-412B-ABB3-72E7D7C9BCF1}" type="presParOf" srcId="{259C9326-FF80-4ED7-B3EC-CCDE673EC400}" destId="{C23E3797-9414-49C7-B5F6-8B6A92ADF1F6}" srcOrd="1" destOrd="0" presId="urn:microsoft.com/office/officeart/2005/8/layout/target2"/>
    <dgm:cxn modelId="{478DF370-0FFB-4815-B13D-88153575C3ED}" type="presParOf" srcId="{C23E3797-9414-49C7-B5F6-8B6A92ADF1F6}" destId="{E10FF862-C322-475B-9236-6E337973293B}" srcOrd="0" destOrd="0" presId="urn:microsoft.com/office/officeart/2005/8/layout/target2"/>
    <dgm:cxn modelId="{CE4CF776-5C31-464F-8D44-5B837A46113F}" type="presParOf" srcId="{C23E3797-9414-49C7-B5F6-8B6A92ADF1F6}" destId="{80F931F0-B684-4FF1-8254-B3636F8E8F8B}" srcOrd="1" destOrd="0" presId="urn:microsoft.com/office/officeart/2005/8/layout/target2"/>
    <dgm:cxn modelId="{A059273A-1C13-4840-8706-9246AFB1B687}" type="presParOf" srcId="{259C9326-FF80-4ED7-B3EC-CCDE673EC400}" destId="{6AC493C4-DDE1-480C-875B-D58CF98D52C3}" srcOrd="2" destOrd="0" presId="urn:microsoft.com/office/officeart/2005/8/layout/target2"/>
    <dgm:cxn modelId="{3B1E03B8-7DD1-4FBF-B387-75C150F761A4}" type="presParOf" srcId="{6AC493C4-DDE1-480C-875B-D58CF98D52C3}" destId="{81DDDDFC-E99E-49ED-9C0D-7FEE9329B11D}" srcOrd="0" destOrd="0" presId="urn:microsoft.com/office/officeart/2005/8/layout/target2"/>
    <dgm:cxn modelId="{3E926544-EE32-4141-A184-9A9A5DC6ABB4}" type="presParOf" srcId="{6AC493C4-DDE1-480C-875B-D58CF98D52C3}" destId="{C2AF0944-E5F0-4EDB-AE9C-455D8C7D58A1}" srcOrd="1" destOrd="0" presId="urn:microsoft.com/office/officeart/2005/8/layout/target2"/>
    <dgm:cxn modelId="{CD063922-3B25-4C04-9F32-421B3A97239F}" type="presParOf" srcId="{C2AF0944-E5F0-4EDB-AE9C-455D8C7D58A1}" destId="{3FDF118C-9CBB-41CD-8FCE-08CFF16E5C5C}" srcOrd="0" destOrd="0" presId="urn:microsoft.com/office/officeart/2005/8/layout/target2"/>
    <dgm:cxn modelId="{C57A4434-0722-4954-88F7-AF3141BE725A}" type="presParOf" srcId="{C2AF0944-E5F0-4EDB-AE9C-455D8C7D58A1}" destId="{A8BAEAB5-3039-47DE-91C2-06CA806B11F0}" srcOrd="1" destOrd="0" presId="urn:microsoft.com/office/officeart/2005/8/layout/target2"/>
    <dgm:cxn modelId="{E27B5627-F181-40AA-A530-3893E96168D3}" type="presParOf" srcId="{C2AF0944-E5F0-4EDB-AE9C-455D8C7D58A1}" destId="{DD934F82-D321-4BC4-9CC3-CC50CE41EF73}" srcOrd="2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666784A-3909-4021-B8E7-6598997397C3}" type="doc">
      <dgm:prSet loTypeId="urn:microsoft.com/office/officeart/2005/8/layout/cycle2" loCatId="cycle" qsTypeId="urn:microsoft.com/office/officeart/2005/8/quickstyle/3d5" qsCatId="3D" csTypeId="urn:microsoft.com/office/officeart/2005/8/colors/colorful1" csCatId="colorful" phldr="1"/>
      <dgm:spPr/>
      <dgm:t>
        <a:bodyPr/>
        <a:lstStyle/>
        <a:p>
          <a:endParaRPr lang="sk-SK"/>
        </a:p>
      </dgm:t>
    </dgm:pt>
    <dgm:pt modelId="{082BB0DC-D6A7-4453-AB66-A2ADB7B2686D}">
      <dgm:prSet phldrT="[Text]"/>
      <dgm:spPr/>
      <dgm:t>
        <a:bodyPr/>
        <a:lstStyle/>
        <a:p>
          <a:r>
            <a:rPr lang="sk-SK" dirty="0" smtClean="0">
              <a:solidFill>
                <a:schemeClr val="tx2"/>
              </a:solidFill>
            </a:rPr>
            <a:t>fakty</a:t>
          </a:r>
          <a:endParaRPr lang="sk-SK" dirty="0">
            <a:solidFill>
              <a:schemeClr val="tx2"/>
            </a:solidFill>
          </a:endParaRPr>
        </a:p>
      </dgm:t>
    </dgm:pt>
    <dgm:pt modelId="{6CDC9EEF-93C1-4539-8CD0-6502C4361E3A}" type="parTrans" cxnId="{EC597A2C-32FD-4E08-85BF-59396D195169}">
      <dgm:prSet/>
      <dgm:spPr/>
      <dgm:t>
        <a:bodyPr/>
        <a:lstStyle/>
        <a:p>
          <a:endParaRPr lang="sk-SK"/>
        </a:p>
      </dgm:t>
    </dgm:pt>
    <dgm:pt modelId="{BFEDCE47-BDE7-44C1-9121-5259FD19BCFB}" type="sibTrans" cxnId="{EC597A2C-32FD-4E08-85BF-59396D195169}">
      <dgm:prSet/>
      <dgm:spPr/>
      <dgm:t>
        <a:bodyPr/>
        <a:lstStyle/>
        <a:p>
          <a:endParaRPr lang="sk-SK"/>
        </a:p>
      </dgm:t>
    </dgm:pt>
    <dgm:pt modelId="{3EB6B271-6278-4859-90F1-D8F97544486A}">
      <dgm:prSet phldrT="[Text]"/>
      <dgm:spPr/>
      <dgm:t>
        <a:bodyPr/>
        <a:lstStyle/>
        <a:p>
          <a:r>
            <a:rPr lang="sk-SK" dirty="0" smtClean="0"/>
            <a:t>pohyb</a:t>
          </a:r>
          <a:endParaRPr lang="sk-SK" dirty="0"/>
        </a:p>
      </dgm:t>
    </dgm:pt>
    <dgm:pt modelId="{CC8E502B-4EF0-4290-A75F-37307D96E4F2}" type="parTrans" cxnId="{B2401B98-CE71-4A22-A058-2C61EC235AEB}">
      <dgm:prSet/>
      <dgm:spPr/>
      <dgm:t>
        <a:bodyPr/>
        <a:lstStyle/>
        <a:p>
          <a:endParaRPr lang="sk-SK"/>
        </a:p>
      </dgm:t>
    </dgm:pt>
    <dgm:pt modelId="{02B4BFA0-1F10-4983-83E0-B7222D051F75}" type="sibTrans" cxnId="{B2401B98-CE71-4A22-A058-2C61EC235AEB}">
      <dgm:prSet/>
      <dgm:spPr/>
      <dgm:t>
        <a:bodyPr/>
        <a:lstStyle/>
        <a:p>
          <a:endParaRPr lang="sk-SK"/>
        </a:p>
      </dgm:t>
    </dgm:pt>
    <dgm:pt modelId="{C9296064-B2D1-4340-B23A-733A28FB5451}">
      <dgm:prSet phldrT="[Text]"/>
      <dgm:spPr/>
      <dgm:t>
        <a:bodyPr/>
        <a:lstStyle/>
        <a:p>
          <a:r>
            <a:rPr lang="sk-SK" dirty="0" smtClean="0"/>
            <a:t>detaily</a:t>
          </a:r>
          <a:endParaRPr lang="sk-SK" dirty="0"/>
        </a:p>
      </dgm:t>
    </dgm:pt>
    <dgm:pt modelId="{329CCA40-25C5-4F0F-A91F-147A3A55CFFB}" type="parTrans" cxnId="{FD757928-31EC-478D-8B7C-F06A46C84AEB}">
      <dgm:prSet/>
      <dgm:spPr/>
      <dgm:t>
        <a:bodyPr/>
        <a:lstStyle/>
        <a:p>
          <a:endParaRPr lang="sk-SK"/>
        </a:p>
      </dgm:t>
    </dgm:pt>
    <dgm:pt modelId="{028EE985-2A62-4F06-B0E6-115227DB73D8}" type="sibTrans" cxnId="{FD757928-31EC-478D-8B7C-F06A46C84AEB}">
      <dgm:prSet/>
      <dgm:spPr/>
      <dgm:t>
        <a:bodyPr/>
        <a:lstStyle/>
        <a:p>
          <a:endParaRPr lang="sk-SK"/>
        </a:p>
      </dgm:t>
    </dgm:pt>
    <dgm:pt modelId="{D46CC12C-B95E-462E-836A-CDBC5045F445}" type="pres">
      <dgm:prSet presAssocID="{4666784A-3909-4021-B8E7-6598997397C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CE85155F-9929-40C8-B064-362F28D76C54}" type="pres">
      <dgm:prSet presAssocID="{082BB0DC-D6A7-4453-AB66-A2ADB7B2686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33CCBCAA-9760-4D18-B351-237CE52C8D52}" type="pres">
      <dgm:prSet presAssocID="{BFEDCE47-BDE7-44C1-9121-5259FD19BCFB}" presName="sibTrans" presStyleLbl="sibTrans2D1" presStyleIdx="0" presStyleCnt="3"/>
      <dgm:spPr/>
      <dgm:t>
        <a:bodyPr/>
        <a:lstStyle/>
        <a:p>
          <a:endParaRPr lang="sk-SK"/>
        </a:p>
      </dgm:t>
    </dgm:pt>
    <dgm:pt modelId="{431F39E1-391E-432C-A5F6-4C78D6BAC7DC}" type="pres">
      <dgm:prSet presAssocID="{BFEDCE47-BDE7-44C1-9121-5259FD19BCFB}" presName="connectorText" presStyleLbl="sibTrans2D1" presStyleIdx="0" presStyleCnt="3"/>
      <dgm:spPr/>
      <dgm:t>
        <a:bodyPr/>
        <a:lstStyle/>
        <a:p>
          <a:endParaRPr lang="sk-SK"/>
        </a:p>
      </dgm:t>
    </dgm:pt>
    <dgm:pt modelId="{8182BD24-7759-4EAC-B811-EE274263BAC0}" type="pres">
      <dgm:prSet presAssocID="{3EB6B271-6278-4859-90F1-D8F97544486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F3017B41-4D6A-42DD-BD05-EBCAD9D30935}" type="pres">
      <dgm:prSet presAssocID="{02B4BFA0-1F10-4983-83E0-B7222D051F75}" presName="sibTrans" presStyleLbl="sibTrans2D1" presStyleIdx="1" presStyleCnt="3"/>
      <dgm:spPr/>
      <dgm:t>
        <a:bodyPr/>
        <a:lstStyle/>
        <a:p>
          <a:endParaRPr lang="sk-SK"/>
        </a:p>
      </dgm:t>
    </dgm:pt>
    <dgm:pt modelId="{85ACED8C-6AE9-4262-BCE8-DA8FC4456F98}" type="pres">
      <dgm:prSet presAssocID="{02B4BFA0-1F10-4983-83E0-B7222D051F75}" presName="connectorText" presStyleLbl="sibTrans2D1" presStyleIdx="1" presStyleCnt="3"/>
      <dgm:spPr/>
      <dgm:t>
        <a:bodyPr/>
        <a:lstStyle/>
        <a:p>
          <a:endParaRPr lang="sk-SK"/>
        </a:p>
      </dgm:t>
    </dgm:pt>
    <dgm:pt modelId="{A77D5D6B-37D7-4942-B255-46E22A04D623}" type="pres">
      <dgm:prSet presAssocID="{C9296064-B2D1-4340-B23A-733A28FB545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03C56071-CFE8-4084-8454-CC3512BA1174}" type="pres">
      <dgm:prSet presAssocID="{028EE985-2A62-4F06-B0E6-115227DB73D8}" presName="sibTrans" presStyleLbl="sibTrans2D1" presStyleIdx="2" presStyleCnt="3"/>
      <dgm:spPr/>
      <dgm:t>
        <a:bodyPr/>
        <a:lstStyle/>
        <a:p>
          <a:endParaRPr lang="sk-SK"/>
        </a:p>
      </dgm:t>
    </dgm:pt>
    <dgm:pt modelId="{4EE8E25C-C952-497C-9614-E28E1C993068}" type="pres">
      <dgm:prSet presAssocID="{028EE985-2A62-4F06-B0E6-115227DB73D8}" presName="connectorText" presStyleLbl="sibTrans2D1" presStyleIdx="2" presStyleCnt="3"/>
      <dgm:spPr/>
      <dgm:t>
        <a:bodyPr/>
        <a:lstStyle/>
        <a:p>
          <a:endParaRPr lang="sk-SK"/>
        </a:p>
      </dgm:t>
    </dgm:pt>
  </dgm:ptLst>
  <dgm:cxnLst>
    <dgm:cxn modelId="{1CB16ABC-96A5-4A4C-B8F6-3FF01873740D}" type="presOf" srcId="{C9296064-B2D1-4340-B23A-733A28FB5451}" destId="{A77D5D6B-37D7-4942-B255-46E22A04D623}" srcOrd="0" destOrd="0" presId="urn:microsoft.com/office/officeart/2005/8/layout/cycle2"/>
    <dgm:cxn modelId="{B2401B98-CE71-4A22-A058-2C61EC235AEB}" srcId="{4666784A-3909-4021-B8E7-6598997397C3}" destId="{3EB6B271-6278-4859-90F1-D8F97544486A}" srcOrd="1" destOrd="0" parTransId="{CC8E502B-4EF0-4290-A75F-37307D96E4F2}" sibTransId="{02B4BFA0-1F10-4983-83E0-B7222D051F75}"/>
    <dgm:cxn modelId="{68DF8F31-F741-4108-984D-680F1CA006DD}" type="presOf" srcId="{BFEDCE47-BDE7-44C1-9121-5259FD19BCFB}" destId="{431F39E1-391E-432C-A5F6-4C78D6BAC7DC}" srcOrd="1" destOrd="0" presId="urn:microsoft.com/office/officeart/2005/8/layout/cycle2"/>
    <dgm:cxn modelId="{EF09C9B5-2F1D-4CDE-8308-A1559CA49A90}" type="presOf" srcId="{082BB0DC-D6A7-4453-AB66-A2ADB7B2686D}" destId="{CE85155F-9929-40C8-B064-362F28D76C54}" srcOrd="0" destOrd="0" presId="urn:microsoft.com/office/officeart/2005/8/layout/cycle2"/>
    <dgm:cxn modelId="{08025E6E-402F-4983-8B7C-B06FE02F5CFB}" type="presOf" srcId="{BFEDCE47-BDE7-44C1-9121-5259FD19BCFB}" destId="{33CCBCAA-9760-4D18-B351-237CE52C8D52}" srcOrd="0" destOrd="0" presId="urn:microsoft.com/office/officeart/2005/8/layout/cycle2"/>
    <dgm:cxn modelId="{FD757928-31EC-478D-8B7C-F06A46C84AEB}" srcId="{4666784A-3909-4021-B8E7-6598997397C3}" destId="{C9296064-B2D1-4340-B23A-733A28FB5451}" srcOrd="2" destOrd="0" parTransId="{329CCA40-25C5-4F0F-A91F-147A3A55CFFB}" sibTransId="{028EE985-2A62-4F06-B0E6-115227DB73D8}"/>
    <dgm:cxn modelId="{BA4EDBCD-793B-42C0-A690-70546957513D}" type="presOf" srcId="{02B4BFA0-1F10-4983-83E0-B7222D051F75}" destId="{85ACED8C-6AE9-4262-BCE8-DA8FC4456F98}" srcOrd="1" destOrd="0" presId="urn:microsoft.com/office/officeart/2005/8/layout/cycle2"/>
    <dgm:cxn modelId="{C8A4D9A6-9765-48DB-9D7B-7BD32A57EF19}" type="presOf" srcId="{4666784A-3909-4021-B8E7-6598997397C3}" destId="{D46CC12C-B95E-462E-836A-CDBC5045F445}" srcOrd="0" destOrd="0" presId="urn:microsoft.com/office/officeart/2005/8/layout/cycle2"/>
    <dgm:cxn modelId="{8D35A052-7B87-4338-BFFC-E9B4FB98918F}" type="presOf" srcId="{02B4BFA0-1F10-4983-83E0-B7222D051F75}" destId="{F3017B41-4D6A-42DD-BD05-EBCAD9D30935}" srcOrd="0" destOrd="0" presId="urn:microsoft.com/office/officeart/2005/8/layout/cycle2"/>
    <dgm:cxn modelId="{EC597A2C-32FD-4E08-85BF-59396D195169}" srcId="{4666784A-3909-4021-B8E7-6598997397C3}" destId="{082BB0DC-D6A7-4453-AB66-A2ADB7B2686D}" srcOrd="0" destOrd="0" parTransId="{6CDC9EEF-93C1-4539-8CD0-6502C4361E3A}" sibTransId="{BFEDCE47-BDE7-44C1-9121-5259FD19BCFB}"/>
    <dgm:cxn modelId="{DF4BBEF9-BF13-4119-8695-C5531F314910}" type="presOf" srcId="{028EE985-2A62-4F06-B0E6-115227DB73D8}" destId="{4EE8E25C-C952-497C-9614-E28E1C993068}" srcOrd="1" destOrd="0" presId="urn:microsoft.com/office/officeart/2005/8/layout/cycle2"/>
    <dgm:cxn modelId="{48DADA50-FC47-4D6D-A259-E9E9CE010FD3}" type="presOf" srcId="{028EE985-2A62-4F06-B0E6-115227DB73D8}" destId="{03C56071-CFE8-4084-8454-CC3512BA1174}" srcOrd="0" destOrd="0" presId="urn:microsoft.com/office/officeart/2005/8/layout/cycle2"/>
    <dgm:cxn modelId="{F688CE01-D627-4E95-90DE-D25EE6E5116F}" type="presOf" srcId="{3EB6B271-6278-4859-90F1-D8F97544486A}" destId="{8182BD24-7759-4EAC-B811-EE274263BAC0}" srcOrd="0" destOrd="0" presId="urn:microsoft.com/office/officeart/2005/8/layout/cycle2"/>
    <dgm:cxn modelId="{8BA060E7-1EFB-4AFC-BC03-F17ACB7F595A}" type="presParOf" srcId="{D46CC12C-B95E-462E-836A-CDBC5045F445}" destId="{CE85155F-9929-40C8-B064-362F28D76C54}" srcOrd="0" destOrd="0" presId="urn:microsoft.com/office/officeart/2005/8/layout/cycle2"/>
    <dgm:cxn modelId="{A3F4C1E5-19FE-4AD3-B1BA-042DC908AD46}" type="presParOf" srcId="{D46CC12C-B95E-462E-836A-CDBC5045F445}" destId="{33CCBCAA-9760-4D18-B351-237CE52C8D52}" srcOrd="1" destOrd="0" presId="urn:microsoft.com/office/officeart/2005/8/layout/cycle2"/>
    <dgm:cxn modelId="{C65141B1-9267-4633-8B64-3D6D04770DDD}" type="presParOf" srcId="{33CCBCAA-9760-4D18-B351-237CE52C8D52}" destId="{431F39E1-391E-432C-A5F6-4C78D6BAC7DC}" srcOrd="0" destOrd="0" presId="urn:microsoft.com/office/officeart/2005/8/layout/cycle2"/>
    <dgm:cxn modelId="{D4A4415D-64BC-404B-9C42-A97750436964}" type="presParOf" srcId="{D46CC12C-B95E-462E-836A-CDBC5045F445}" destId="{8182BD24-7759-4EAC-B811-EE274263BAC0}" srcOrd="2" destOrd="0" presId="urn:microsoft.com/office/officeart/2005/8/layout/cycle2"/>
    <dgm:cxn modelId="{578B2A31-281E-4879-BE1D-BD25F2FE0164}" type="presParOf" srcId="{D46CC12C-B95E-462E-836A-CDBC5045F445}" destId="{F3017B41-4D6A-42DD-BD05-EBCAD9D30935}" srcOrd="3" destOrd="0" presId="urn:microsoft.com/office/officeart/2005/8/layout/cycle2"/>
    <dgm:cxn modelId="{2F621F90-0C83-430D-9114-A31DFE663911}" type="presParOf" srcId="{F3017B41-4D6A-42DD-BD05-EBCAD9D30935}" destId="{85ACED8C-6AE9-4262-BCE8-DA8FC4456F98}" srcOrd="0" destOrd="0" presId="urn:microsoft.com/office/officeart/2005/8/layout/cycle2"/>
    <dgm:cxn modelId="{6542594E-5055-4458-B653-0D1898D91E27}" type="presParOf" srcId="{D46CC12C-B95E-462E-836A-CDBC5045F445}" destId="{A77D5D6B-37D7-4942-B255-46E22A04D623}" srcOrd="4" destOrd="0" presId="urn:microsoft.com/office/officeart/2005/8/layout/cycle2"/>
    <dgm:cxn modelId="{23D7C1C2-DAE9-4218-B199-F635F04DE418}" type="presParOf" srcId="{D46CC12C-B95E-462E-836A-CDBC5045F445}" destId="{03C56071-CFE8-4084-8454-CC3512BA1174}" srcOrd="5" destOrd="0" presId="urn:microsoft.com/office/officeart/2005/8/layout/cycle2"/>
    <dgm:cxn modelId="{61F287E8-0D60-4453-AEFA-04ED81D1407D}" type="presParOf" srcId="{03C56071-CFE8-4084-8454-CC3512BA1174}" destId="{4EE8E25C-C952-497C-9614-E28E1C993068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AB99F1D-CD91-4BC3-853F-D1A6AC4C413D}" type="doc">
      <dgm:prSet loTypeId="urn:microsoft.com/office/officeart/2005/8/layout/gear1" loCatId="cycle" qsTypeId="urn:microsoft.com/office/officeart/2005/8/quickstyle/simple3" qsCatId="simple" csTypeId="urn:microsoft.com/office/officeart/2005/8/colors/colorful1" csCatId="colorful" phldr="1"/>
      <dgm:spPr/>
    </dgm:pt>
    <dgm:pt modelId="{8BBC7503-9A4E-47E2-B790-00051ECEF68F}">
      <dgm:prSet phldrT="[Text]" custT="1"/>
      <dgm:spPr/>
      <dgm:t>
        <a:bodyPr/>
        <a:lstStyle/>
        <a:p>
          <a:r>
            <a:rPr lang="sk-SK" sz="1800" dirty="0" smtClean="0"/>
            <a:t>evanjelizačné</a:t>
          </a:r>
          <a:endParaRPr lang="sk-SK" sz="1800" dirty="0"/>
        </a:p>
      </dgm:t>
    </dgm:pt>
    <dgm:pt modelId="{78D0376F-D55B-4E71-8CC1-13B65E3A489E}" type="parTrans" cxnId="{C0FA7CBC-AA28-414E-B4FF-7FD0E3032812}">
      <dgm:prSet/>
      <dgm:spPr/>
      <dgm:t>
        <a:bodyPr/>
        <a:lstStyle/>
        <a:p>
          <a:endParaRPr lang="sk-SK"/>
        </a:p>
      </dgm:t>
    </dgm:pt>
    <dgm:pt modelId="{09C6919F-B006-4B22-8BA0-B773FB82347A}" type="sibTrans" cxnId="{C0FA7CBC-AA28-414E-B4FF-7FD0E3032812}">
      <dgm:prSet/>
      <dgm:spPr/>
      <dgm:t>
        <a:bodyPr/>
        <a:lstStyle/>
        <a:p>
          <a:endParaRPr lang="sk-SK"/>
        </a:p>
      </dgm:t>
    </dgm:pt>
    <dgm:pt modelId="{B5DF81DD-0490-489D-9BB5-0030B4C64F6D}">
      <dgm:prSet phldrT="[Text]" custT="1"/>
      <dgm:spPr/>
      <dgm:t>
        <a:bodyPr/>
        <a:lstStyle/>
        <a:p>
          <a:r>
            <a:rPr lang="sk-SK" sz="1800" dirty="0" smtClean="0"/>
            <a:t>misijné</a:t>
          </a:r>
          <a:endParaRPr lang="sk-SK" sz="1800" dirty="0"/>
        </a:p>
      </dgm:t>
    </dgm:pt>
    <dgm:pt modelId="{3E7C7EB1-F0EB-4AB3-8EAA-BE1564CF35AE}" type="parTrans" cxnId="{F33A0994-103E-45B0-9AB8-3D69638580F9}">
      <dgm:prSet/>
      <dgm:spPr/>
      <dgm:t>
        <a:bodyPr/>
        <a:lstStyle/>
        <a:p>
          <a:endParaRPr lang="sk-SK"/>
        </a:p>
      </dgm:t>
    </dgm:pt>
    <dgm:pt modelId="{56096243-5CAF-4F88-91F8-223E41474ED2}" type="sibTrans" cxnId="{F33A0994-103E-45B0-9AB8-3D69638580F9}">
      <dgm:prSet/>
      <dgm:spPr/>
      <dgm:t>
        <a:bodyPr/>
        <a:lstStyle/>
        <a:p>
          <a:endParaRPr lang="sk-SK"/>
        </a:p>
      </dgm:t>
    </dgm:pt>
    <dgm:pt modelId="{B18B7DA8-4F3C-4E30-829A-83218C1D8025}">
      <dgm:prSet phldrT="[Text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k-SK" dirty="0" smtClean="0"/>
            <a:t>katechetické</a:t>
          </a:r>
        </a:p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dirty="0"/>
        </a:p>
      </dgm:t>
    </dgm:pt>
    <dgm:pt modelId="{0EB1E570-C42D-480A-AFC4-9C1672039A25}" type="parTrans" cxnId="{C5827A92-263B-4066-BBD6-82A3A0ECB3B8}">
      <dgm:prSet/>
      <dgm:spPr/>
      <dgm:t>
        <a:bodyPr/>
        <a:lstStyle/>
        <a:p>
          <a:endParaRPr lang="sk-SK"/>
        </a:p>
      </dgm:t>
    </dgm:pt>
    <dgm:pt modelId="{D2B816E2-D0E0-4C4B-9258-4BC67349B635}" type="sibTrans" cxnId="{C5827A92-263B-4066-BBD6-82A3A0ECB3B8}">
      <dgm:prSet/>
      <dgm:spPr/>
      <dgm:t>
        <a:bodyPr/>
        <a:lstStyle/>
        <a:p>
          <a:endParaRPr lang="sk-SK"/>
        </a:p>
      </dgm:t>
    </dgm:pt>
    <dgm:pt modelId="{0B6E7234-4628-44F4-B89A-19E98BB9778A}" type="pres">
      <dgm:prSet presAssocID="{EAB99F1D-CD91-4BC3-853F-D1A6AC4C413D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324D0E54-F9DB-4372-86E0-421DE8131414}" type="pres">
      <dgm:prSet presAssocID="{8BBC7503-9A4E-47E2-B790-00051ECEF68F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F4AF78CB-BD5C-44FE-B233-BBB1882AC1CB}" type="pres">
      <dgm:prSet presAssocID="{8BBC7503-9A4E-47E2-B790-00051ECEF68F}" presName="gear1srcNode" presStyleLbl="node1" presStyleIdx="0" presStyleCnt="3"/>
      <dgm:spPr/>
      <dgm:t>
        <a:bodyPr/>
        <a:lstStyle/>
        <a:p>
          <a:endParaRPr lang="sk-SK"/>
        </a:p>
      </dgm:t>
    </dgm:pt>
    <dgm:pt modelId="{1EF781D4-A881-4C96-8889-6A069C470015}" type="pres">
      <dgm:prSet presAssocID="{8BBC7503-9A4E-47E2-B790-00051ECEF68F}" presName="gear1dstNode" presStyleLbl="node1" presStyleIdx="0" presStyleCnt="3"/>
      <dgm:spPr/>
      <dgm:t>
        <a:bodyPr/>
        <a:lstStyle/>
        <a:p>
          <a:endParaRPr lang="sk-SK"/>
        </a:p>
      </dgm:t>
    </dgm:pt>
    <dgm:pt modelId="{C0A14387-C11E-435A-ADCC-178B02C0BAAE}" type="pres">
      <dgm:prSet presAssocID="{B5DF81DD-0490-489D-9BB5-0030B4C64F6D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84FC6EDC-76FE-4529-A5D7-02E7F93C6038}" type="pres">
      <dgm:prSet presAssocID="{B5DF81DD-0490-489D-9BB5-0030B4C64F6D}" presName="gear2srcNode" presStyleLbl="node1" presStyleIdx="1" presStyleCnt="3"/>
      <dgm:spPr/>
      <dgm:t>
        <a:bodyPr/>
        <a:lstStyle/>
        <a:p>
          <a:endParaRPr lang="sk-SK"/>
        </a:p>
      </dgm:t>
    </dgm:pt>
    <dgm:pt modelId="{19D41D82-45E5-41C6-AD08-B920191ED888}" type="pres">
      <dgm:prSet presAssocID="{B5DF81DD-0490-489D-9BB5-0030B4C64F6D}" presName="gear2dstNode" presStyleLbl="node1" presStyleIdx="1" presStyleCnt="3"/>
      <dgm:spPr/>
      <dgm:t>
        <a:bodyPr/>
        <a:lstStyle/>
        <a:p>
          <a:endParaRPr lang="sk-SK"/>
        </a:p>
      </dgm:t>
    </dgm:pt>
    <dgm:pt modelId="{F3A7BE4D-2CFF-4567-8677-71752BE12641}" type="pres">
      <dgm:prSet presAssocID="{B18B7DA8-4F3C-4E30-829A-83218C1D8025}" presName="gear3" presStyleLbl="node1" presStyleIdx="2" presStyleCnt="3"/>
      <dgm:spPr/>
      <dgm:t>
        <a:bodyPr/>
        <a:lstStyle/>
        <a:p>
          <a:endParaRPr lang="sk-SK"/>
        </a:p>
      </dgm:t>
    </dgm:pt>
    <dgm:pt modelId="{FF41A08D-47CE-4EAB-A34A-75E1E52F7D2D}" type="pres">
      <dgm:prSet presAssocID="{B18B7DA8-4F3C-4E30-829A-83218C1D8025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F94DD80C-EC73-4228-A3C8-30EDED267BBF}" type="pres">
      <dgm:prSet presAssocID="{B18B7DA8-4F3C-4E30-829A-83218C1D8025}" presName="gear3srcNode" presStyleLbl="node1" presStyleIdx="2" presStyleCnt="3"/>
      <dgm:spPr/>
      <dgm:t>
        <a:bodyPr/>
        <a:lstStyle/>
        <a:p>
          <a:endParaRPr lang="sk-SK"/>
        </a:p>
      </dgm:t>
    </dgm:pt>
    <dgm:pt modelId="{9DE9A39D-B356-408D-B225-5B85C860A926}" type="pres">
      <dgm:prSet presAssocID="{B18B7DA8-4F3C-4E30-829A-83218C1D8025}" presName="gear3dstNode" presStyleLbl="node1" presStyleIdx="2" presStyleCnt="3"/>
      <dgm:spPr/>
      <dgm:t>
        <a:bodyPr/>
        <a:lstStyle/>
        <a:p>
          <a:endParaRPr lang="sk-SK"/>
        </a:p>
      </dgm:t>
    </dgm:pt>
    <dgm:pt modelId="{531979EC-4157-4F1D-8455-439A53AE7ECC}" type="pres">
      <dgm:prSet presAssocID="{09C6919F-B006-4B22-8BA0-B773FB82347A}" presName="connector1" presStyleLbl="sibTrans2D1" presStyleIdx="0" presStyleCnt="3"/>
      <dgm:spPr/>
      <dgm:t>
        <a:bodyPr/>
        <a:lstStyle/>
        <a:p>
          <a:endParaRPr lang="sk-SK"/>
        </a:p>
      </dgm:t>
    </dgm:pt>
    <dgm:pt modelId="{F794B2B1-EC48-4059-887A-D408F3CEEEC3}" type="pres">
      <dgm:prSet presAssocID="{56096243-5CAF-4F88-91F8-223E41474ED2}" presName="connector2" presStyleLbl="sibTrans2D1" presStyleIdx="1" presStyleCnt="3"/>
      <dgm:spPr/>
      <dgm:t>
        <a:bodyPr/>
        <a:lstStyle/>
        <a:p>
          <a:endParaRPr lang="sk-SK"/>
        </a:p>
      </dgm:t>
    </dgm:pt>
    <dgm:pt modelId="{9A46E561-E486-4259-AF59-C176330AEC6D}" type="pres">
      <dgm:prSet presAssocID="{D2B816E2-D0E0-4C4B-9258-4BC67349B635}" presName="connector3" presStyleLbl="sibTrans2D1" presStyleIdx="2" presStyleCnt="3"/>
      <dgm:spPr/>
      <dgm:t>
        <a:bodyPr/>
        <a:lstStyle/>
        <a:p>
          <a:endParaRPr lang="sk-SK"/>
        </a:p>
      </dgm:t>
    </dgm:pt>
  </dgm:ptLst>
  <dgm:cxnLst>
    <dgm:cxn modelId="{2DC589BA-3791-4B53-ACD4-6ED6EC8283C8}" type="presOf" srcId="{56096243-5CAF-4F88-91F8-223E41474ED2}" destId="{F794B2B1-EC48-4059-887A-D408F3CEEEC3}" srcOrd="0" destOrd="0" presId="urn:microsoft.com/office/officeart/2005/8/layout/gear1"/>
    <dgm:cxn modelId="{EA92F7B4-8896-412B-AA10-6A2223BD6733}" type="presOf" srcId="{8BBC7503-9A4E-47E2-B790-00051ECEF68F}" destId="{324D0E54-F9DB-4372-86E0-421DE8131414}" srcOrd="0" destOrd="0" presId="urn:microsoft.com/office/officeart/2005/8/layout/gear1"/>
    <dgm:cxn modelId="{D4257C9E-718E-4381-BFE7-ED91B4B2AAF8}" type="presOf" srcId="{B18B7DA8-4F3C-4E30-829A-83218C1D8025}" destId="{F94DD80C-EC73-4228-A3C8-30EDED267BBF}" srcOrd="2" destOrd="0" presId="urn:microsoft.com/office/officeart/2005/8/layout/gear1"/>
    <dgm:cxn modelId="{62191571-B099-4523-83C7-C7A221307B5E}" type="presOf" srcId="{B5DF81DD-0490-489D-9BB5-0030B4C64F6D}" destId="{84FC6EDC-76FE-4529-A5D7-02E7F93C6038}" srcOrd="1" destOrd="0" presId="urn:microsoft.com/office/officeart/2005/8/layout/gear1"/>
    <dgm:cxn modelId="{F33A0994-103E-45B0-9AB8-3D69638580F9}" srcId="{EAB99F1D-CD91-4BC3-853F-D1A6AC4C413D}" destId="{B5DF81DD-0490-489D-9BB5-0030B4C64F6D}" srcOrd="1" destOrd="0" parTransId="{3E7C7EB1-F0EB-4AB3-8EAA-BE1564CF35AE}" sibTransId="{56096243-5CAF-4F88-91F8-223E41474ED2}"/>
    <dgm:cxn modelId="{774944F8-92D5-4712-89D1-8604D5EA1226}" type="presOf" srcId="{8BBC7503-9A4E-47E2-B790-00051ECEF68F}" destId="{F4AF78CB-BD5C-44FE-B233-BBB1882AC1CB}" srcOrd="1" destOrd="0" presId="urn:microsoft.com/office/officeart/2005/8/layout/gear1"/>
    <dgm:cxn modelId="{C5827A92-263B-4066-BBD6-82A3A0ECB3B8}" srcId="{EAB99F1D-CD91-4BC3-853F-D1A6AC4C413D}" destId="{B18B7DA8-4F3C-4E30-829A-83218C1D8025}" srcOrd="2" destOrd="0" parTransId="{0EB1E570-C42D-480A-AFC4-9C1672039A25}" sibTransId="{D2B816E2-D0E0-4C4B-9258-4BC67349B635}"/>
    <dgm:cxn modelId="{55F47EB2-4734-4B01-AE73-95F21725E41D}" type="presOf" srcId="{EAB99F1D-CD91-4BC3-853F-D1A6AC4C413D}" destId="{0B6E7234-4628-44F4-B89A-19E98BB9778A}" srcOrd="0" destOrd="0" presId="urn:microsoft.com/office/officeart/2005/8/layout/gear1"/>
    <dgm:cxn modelId="{51F09811-69A7-4955-9DA3-0F50B321C612}" type="presOf" srcId="{B5DF81DD-0490-489D-9BB5-0030B4C64F6D}" destId="{C0A14387-C11E-435A-ADCC-178B02C0BAAE}" srcOrd="0" destOrd="0" presId="urn:microsoft.com/office/officeart/2005/8/layout/gear1"/>
    <dgm:cxn modelId="{C0FA7CBC-AA28-414E-B4FF-7FD0E3032812}" srcId="{EAB99F1D-CD91-4BC3-853F-D1A6AC4C413D}" destId="{8BBC7503-9A4E-47E2-B790-00051ECEF68F}" srcOrd="0" destOrd="0" parTransId="{78D0376F-D55B-4E71-8CC1-13B65E3A489E}" sibTransId="{09C6919F-B006-4B22-8BA0-B773FB82347A}"/>
    <dgm:cxn modelId="{05348E2D-6C69-454D-90D4-D67C68FD301C}" type="presOf" srcId="{B18B7DA8-4F3C-4E30-829A-83218C1D8025}" destId="{9DE9A39D-B356-408D-B225-5B85C860A926}" srcOrd="3" destOrd="0" presId="urn:microsoft.com/office/officeart/2005/8/layout/gear1"/>
    <dgm:cxn modelId="{C596CCCF-253F-4A84-AFC3-F90AE8CF1BDB}" type="presOf" srcId="{B18B7DA8-4F3C-4E30-829A-83218C1D8025}" destId="{F3A7BE4D-2CFF-4567-8677-71752BE12641}" srcOrd="0" destOrd="0" presId="urn:microsoft.com/office/officeart/2005/8/layout/gear1"/>
    <dgm:cxn modelId="{20230FFB-5C6A-4D51-92DB-2672B07A835B}" type="presOf" srcId="{D2B816E2-D0E0-4C4B-9258-4BC67349B635}" destId="{9A46E561-E486-4259-AF59-C176330AEC6D}" srcOrd="0" destOrd="0" presId="urn:microsoft.com/office/officeart/2005/8/layout/gear1"/>
    <dgm:cxn modelId="{794AD0FF-68F4-4A96-94AE-C494B4E58935}" type="presOf" srcId="{B5DF81DD-0490-489D-9BB5-0030B4C64F6D}" destId="{19D41D82-45E5-41C6-AD08-B920191ED888}" srcOrd="2" destOrd="0" presId="urn:microsoft.com/office/officeart/2005/8/layout/gear1"/>
    <dgm:cxn modelId="{31B47083-AB6C-41F3-8AEE-BDCDBF536EC9}" type="presOf" srcId="{8BBC7503-9A4E-47E2-B790-00051ECEF68F}" destId="{1EF781D4-A881-4C96-8889-6A069C470015}" srcOrd="2" destOrd="0" presId="urn:microsoft.com/office/officeart/2005/8/layout/gear1"/>
    <dgm:cxn modelId="{9035EF4F-2B94-485A-91B9-6FDDF850D6D6}" type="presOf" srcId="{B18B7DA8-4F3C-4E30-829A-83218C1D8025}" destId="{FF41A08D-47CE-4EAB-A34A-75E1E52F7D2D}" srcOrd="1" destOrd="0" presId="urn:microsoft.com/office/officeart/2005/8/layout/gear1"/>
    <dgm:cxn modelId="{B5232EB9-871F-4262-8C71-09B6AEC77DE5}" type="presOf" srcId="{09C6919F-B006-4B22-8BA0-B773FB82347A}" destId="{531979EC-4157-4F1D-8455-439A53AE7ECC}" srcOrd="0" destOrd="0" presId="urn:microsoft.com/office/officeart/2005/8/layout/gear1"/>
    <dgm:cxn modelId="{D1FD9CBD-7A86-4289-B3D9-3999269AF12C}" type="presParOf" srcId="{0B6E7234-4628-44F4-B89A-19E98BB9778A}" destId="{324D0E54-F9DB-4372-86E0-421DE8131414}" srcOrd="0" destOrd="0" presId="urn:microsoft.com/office/officeart/2005/8/layout/gear1"/>
    <dgm:cxn modelId="{30BB237E-98E3-4C7A-BF2E-8B9474CD7443}" type="presParOf" srcId="{0B6E7234-4628-44F4-B89A-19E98BB9778A}" destId="{F4AF78CB-BD5C-44FE-B233-BBB1882AC1CB}" srcOrd="1" destOrd="0" presId="urn:microsoft.com/office/officeart/2005/8/layout/gear1"/>
    <dgm:cxn modelId="{A6393191-CE45-46A4-AA22-0C7BB52C7CE4}" type="presParOf" srcId="{0B6E7234-4628-44F4-B89A-19E98BB9778A}" destId="{1EF781D4-A881-4C96-8889-6A069C470015}" srcOrd="2" destOrd="0" presId="urn:microsoft.com/office/officeart/2005/8/layout/gear1"/>
    <dgm:cxn modelId="{B599DA93-6E1D-4D0A-A992-8EB49CC48AFC}" type="presParOf" srcId="{0B6E7234-4628-44F4-B89A-19E98BB9778A}" destId="{C0A14387-C11E-435A-ADCC-178B02C0BAAE}" srcOrd="3" destOrd="0" presId="urn:microsoft.com/office/officeart/2005/8/layout/gear1"/>
    <dgm:cxn modelId="{C5B08366-FCA6-4DD5-BE91-B042694F0E94}" type="presParOf" srcId="{0B6E7234-4628-44F4-B89A-19E98BB9778A}" destId="{84FC6EDC-76FE-4529-A5D7-02E7F93C6038}" srcOrd="4" destOrd="0" presId="urn:microsoft.com/office/officeart/2005/8/layout/gear1"/>
    <dgm:cxn modelId="{59E640E9-CEEA-4A20-A1D7-D15BF992E58A}" type="presParOf" srcId="{0B6E7234-4628-44F4-B89A-19E98BB9778A}" destId="{19D41D82-45E5-41C6-AD08-B920191ED888}" srcOrd="5" destOrd="0" presId="urn:microsoft.com/office/officeart/2005/8/layout/gear1"/>
    <dgm:cxn modelId="{19F11A98-B639-433C-9222-39F226102FFA}" type="presParOf" srcId="{0B6E7234-4628-44F4-B89A-19E98BB9778A}" destId="{F3A7BE4D-2CFF-4567-8677-71752BE12641}" srcOrd="6" destOrd="0" presId="urn:microsoft.com/office/officeart/2005/8/layout/gear1"/>
    <dgm:cxn modelId="{AED83FF0-6BA7-4E8C-B4E2-B78A48462AEB}" type="presParOf" srcId="{0B6E7234-4628-44F4-B89A-19E98BB9778A}" destId="{FF41A08D-47CE-4EAB-A34A-75E1E52F7D2D}" srcOrd="7" destOrd="0" presId="urn:microsoft.com/office/officeart/2005/8/layout/gear1"/>
    <dgm:cxn modelId="{A94A546A-95A7-4F35-9B7F-ED3F6259945C}" type="presParOf" srcId="{0B6E7234-4628-44F4-B89A-19E98BB9778A}" destId="{F94DD80C-EC73-4228-A3C8-30EDED267BBF}" srcOrd="8" destOrd="0" presId="urn:microsoft.com/office/officeart/2005/8/layout/gear1"/>
    <dgm:cxn modelId="{F9D39E62-F2B7-4F0E-99F2-7CB3257C7EE8}" type="presParOf" srcId="{0B6E7234-4628-44F4-B89A-19E98BB9778A}" destId="{9DE9A39D-B356-408D-B225-5B85C860A926}" srcOrd="9" destOrd="0" presId="urn:microsoft.com/office/officeart/2005/8/layout/gear1"/>
    <dgm:cxn modelId="{49F8E561-F33F-4569-829E-E9DBD39BB2FB}" type="presParOf" srcId="{0B6E7234-4628-44F4-B89A-19E98BB9778A}" destId="{531979EC-4157-4F1D-8455-439A53AE7ECC}" srcOrd="10" destOrd="0" presId="urn:microsoft.com/office/officeart/2005/8/layout/gear1"/>
    <dgm:cxn modelId="{95F9ABB3-501C-436C-BE54-B02A19263D99}" type="presParOf" srcId="{0B6E7234-4628-44F4-B89A-19E98BB9778A}" destId="{F794B2B1-EC48-4059-887A-D408F3CEEEC3}" srcOrd="11" destOrd="0" presId="urn:microsoft.com/office/officeart/2005/8/layout/gear1"/>
    <dgm:cxn modelId="{10878A91-F806-4C07-9BD2-F31D2F46276C}" type="presParOf" srcId="{0B6E7234-4628-44F4-B89A-19E98BB9778A}" destId="{9A46E561-E486-4259-AF59-C176330AEC6D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3B23FA-9B4F-440E-A89C-D1EC35295765}" type="doc">
      <dgm:prSet loTypeId="urn:microsoft.com/office/officeart/2005/8/layout/hList6" loCatId="list" qsTypeId="urn:microsoft.com/office/officeart/2005/8/quickstyle/3d5" qsCatId="3D" csTypeId="urn:microsoft.com/office/officeart/2005/8/colors/colorful1" csCatId="colorful" phldr="1"/>
      <dgm:spPr/>
      <dgm:t>
        <a:bodyPr/>
        <a:lstStyle/>
        <a:p>
          <a:endParaRPr lang="sk-SK"/>
        </a:p>
      </dgm:t>
    </dgm:pt>
    <dgm:pt modelId="{32AC7174-32E2-4201-95B4-3F85535DFC56}">
      <dgm:prSet phldrT="[Text]" custT="1"/>
      <dgm:spPr>
        <a:solidFill>
          <a:schemeClr val="accent4"/>
        </a:solidFill>
      </dgm:spPr>
      <dgm:t>
        <a:bodyPr/>
        <a:lstStyle/>
        <a:p>
          <a:pPr algn="l"/>
          <a:endParaRPr lang="sk-SK" sz="1700" dirty="0" smtClean="0"/>
        </a:p>
        <a:p>
          <a:pPr algn="l"/>
          <a:endParaRPr lang="sk-SK" sz="1700" dirty="0" smtClean="0"/>
        </a:p>
        <a:p>
          <a:pPr algn="ctr"/>
          <a:r>
            <a:rPr lang="sk-SK" sz="2400" dirty="0" smtClean="0"/>
            <a:t>život</a:t>
          </a:r>
          <a:endParaRPr lang="sk-SK" sz="2400" dirty="0"/>
        </a:p>
      </dgm:t>
    </dgm:pt>
    <dgm:pt modelId="{617D805B-8E10-48D4-B281-C998106222C8}" type="parTrans" cxnId="{B6769337-2276-4F65-B33D-AABC21B596DA}">
      <dgm:prSet/>
      <dgm:spPr/>
      <dgm:t>
        <a:bodyPr/>
        <a:lstStyle/>
        <a:p>
          <a:endParaRPr lang="sk-SK"/>
        </a:p>
      </dgm:t>
    </dgm:pt>
    <dgm:pt modelId="{54396708-5E57-4DC8-A423-E0827B35AE57}" type="sibTrans" cxnId="{B6769337-2276-4F65-B33D-AABC21B596DA}">
      <dgm:prSet/>
      <dgm:spPr/>
      <dgm:t>
        <a:bodyPr/>
        <a:lstStyle/>
        <a:p>
          <a:endParaRPr lang="sk-SK"/>
        </a:p>
      </dgm:t>
    </dgm:pt>
    <dgm:pt modelId="{95845942-0514-43B6-88C5-61DF6413CC87}">
      <dgm:prSet phldrT="[Text]" custT="1"/>
      <dgm:spPr>
        <a:solidFill>
          <a:schemeClr val="accent3"/>
        </a:solidFill>
      </dgm:spPr>
      <dgm:t>
        <a:bodyPr/>
        <a:lstStyle/>
        <a:p>
          <a:r>
            <a:rPr lang="sk-SK" sz="2400" dirty="0" smtClean="0"/>
            <a:t>umučenie</a:t>
          </a:r>
          <a:endParaRPr lang="sk-SK" sz="2400" dirty="0"/>
        </a:p>
      </dgm:t>
    </dgm:pt>
    <dgm:pt modelId="{59306AFD-FDE7-4C3D-A332-BF7EA6FC350F}" type="parTrans" cxnId="{4F87BD94-8E3C-4217-85BF-A2469A7E0ACD}">
      <dgm:prSet/>
      <dgm:spPr/>
      <dgm:t>
        <a:bodyPr/>
        <a:lstStyle/>
        <a:p>
          <a:endParaRPr lang="sk-SK"/>
        </a:p>
      </dgm:t>
    </dgm:pt>
    <dgm:pt modelId="{21DC2882-FC35-4E00-AA5B-AD630C51E321}" type="sibTrans" cxnId="{4F87BD94-8E3C-4217-85BF-A2469A7E0ACD}">
      <dgm:prSet/>
      <dgm:spPr/>
      <dgm:t>
        <a:bodyPr/>
        <a:lstStyle/>
        <a:p>
          <a:endParaRPr lang="sk-SK"/>
        </a:p>
      </dgm:t>
    </dgm:pt>
    <dgm:pt modelId="{BE7D9181-23EC-4762-B3FB-3FC97FB80AA9}">
      <dgm:prSet phldrT="[Text]"/>
      <dgm:spPr>
        <a:solidFill>
          <a:schemeClr val="accent2"/>
        </a:solidFill>
      </dgm:spPr>
      <dgm:t>
        <a:bodyPr/>
        <a:lstStyle/>
        <a:p>
          <a:r>
            <a:rPr lang="sk-SK" dirty="0" smtClean="0"/>
            <a:t>zmŕtvychvstanie</a:t>
          </a:r>
          <a:endParaRPr lang="sk-SK" dirty="0"/>
        </a:p>
      </dgm:t>
    </dgm:pt>
    <dgm:pt modelId="{D854CFD6-0F20-478A-9F8B-E35E42D8B6DA}" type="parTrans" cxnId="{B924651F-75A1-4DFE-8864-282A3CB29766}">
      <dgm:prSet/>
      <dgm:spPr/>
      <dgm:t>
        <a:bodyPr/>
        <a:lstStyle/>
        <a:p>
          <a:endParaRPr lang="sk-SK"/>
        </a:p>
      </dgm:t>
    </dgm:pt>
    <dgm:pt modelId="{9BCB251D-456A-4D11-BB5E-CA23C4CD5FA8}" type="sibTrans" cxnId="{B924651F-75A1-4DFE-8864-282A3CB29766}">
      <dgm:prSet/>
      <dgm:spPr/>
      <dgm:t>
        <a:bodyPr/>
        <a:lstStyle/>
        <a:p>
          <a:endParaRPr lang="sk-SK"/>
        </a:p>
      </dgm:t>
    </dgm:pt>
    <dgm:pt modelId="{C953F240-B42A-4B2F-9AB6-36470F9E9190}">
      <dgm:prSet phldrT="[Text]"/>
      <dgm:spPr>
        <a:solidFill>
          <a:schemeClr val="accent4"/>
        </a:solidFill>
      </dgm:spPr>
      <dgm:t>
        <a:bodyPr/>
        <a:lstStyle/>
        <a:p>
          <a:pPr algn="l"/>
          <a:endParaRPr lang="sk-SK" sz="1300" dirty="0"/>
        </a:p>
      </dgm:t>
    </dgm:pt>
    <dgm:pt modelId="{A046B58C-CF34-4BF3-A8A9-357DAE401BC7}" type="parTrans" cxnId="{E6F9027D-498E-44B0-BE61-7609A148E7B5}">
      <dgm:prSet/>
      <dgm:spPr/>
      <dgm:t>
        <a:bodyPr/>
        <a:lstStyle/>
        <a:p>
          <a:endParaRPr lang="sk-SK"/>
        </a:p>
      </dgm:t>
    </dgm:pt>
    <dgm:pt modelId="{3BE1A6FA-AAA3-4822-871E-F86E846F7789}" type="sibTrans" cxnId="{E6F9027D-498E-44B0-BE61-7609A148E7B5}">
      <dgm:prSet/>
      <dgm:spPr/>
      <dgm:t>
        <a:bodyPr/>
        <a:lstStyle/>
        <a:p>
          <a:endParaRPr lang="sk-SK"/>
        </a:p>
      </dgm:t>
    </dgm:pt>
    <dgm:pt modelId="{1BC2ACF1-B64F-4674-834B-2A98E47E7F2C}">
      <dgm:prSet custT="1"/>
      <dgm:spPr>
        <a:solidFill>
          <a:schemeClr val="accent1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k-SK" sz="2400" dirty="0" smtClean="0"/>
            <a:t>učenie</a:t>
          </a:r>
        </a:p>
        <a:p>
          <a:pPr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1700" dirty="0"/>
        </a:p>
      </dgm:t>
    </dgm:pt>
    <dgm:pt modelId="{D06E8B56-7C26-474D-84FD-8560ECBD062E}" type="parTrans" cxnId="{51BE51DB-DB7D-42A0-A2DC-12F493715EEC}">
      <dgm:prSet/>
      <dgm:spPr/>
      <dgm:t>
        <a:bodyPr/>
        <a:lstStyle/>
        <a:p>
          <a:endParaRPr lang="sk-SK"/>
        </a:p>
      </dgm:t>
    </dgm:pt>
    <dgm:pt modelId="{10EFC346-1DE9-46B5-8809-E2FD9A13A75C}" type="sibTrans" cxnId="{51BE51DB-DB7D-42A0-A2DC-12F493715EEC}">
      <dgm:prSet/>
      <dgm:spPr/>
      <dgm:t>
        <a:bodyPr/>
        <a:lstStyle/>
        <a:p>
          <a:endParaRPr lang="sk-SK"/>
        </a:p>
      </dgm:t>
    </dgm:pt>
    <dgm:pt modelId="{F31CAFB8-6314-474A-9230-438AE172F47F}" type="pres">
      <dgm:prSet presAssocID="{CE3B23FA-9B4F-440E-A89C-D1EC3529576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BB5F3726-B3C6-4ABB-B9A3-F980F8E729CB}" type="pres">
      <dgm:prSet presAssocID="{32AC7174-32E2-4201-95B4-3F85535DFC5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49A2D768-3444-4812-84CF-08B86E90B300}" type="pres">
      <dgm:prSet presAssocID="{54396708-5E57-4DC8-A423-E0827B35AE57}" presName="sibTrans" presStyleCnt="0"/>
      <dgm:spPr/>
    </dgm:pt>
    <dgm:pt modelId="{1AEF21F2-B660-43ED-A1E7-FEBA21B7860F}" type="pres">
      <dgm:prSet presAssocID="{1BC2ACF1-B64F-4674-834B-2A98E47E7F2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7387A978-C700-467C-85B7-1F2013856DCE}" type="pres">
      <dgm:prSet presAssocID="{10EFC346-1DE9-46B5-8809-E2FD9A13A75C}" presName="sibTrans" presStyleCnt="0"/>
      <dgm:spPr/>
    </dgm:pt>
    <dgm:pt modelId="{B42FFD5C-4A0F-40FE-A26E-DEC26B547057}" type="pres">
      <dgm:prSet presAssocID="{95845942-0514-43B6-88C5-61DF6413CC8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FEA03256-D564-4829-94F3-DA9C9FA72ACB}" type="pres">
      <dgm:prSet presAssocID="{21DC2882-FC35-4E00-AA5B-AD630C51E321}" presName="sibTrans" presStyleCnt="0"/>
      <dgm:spPr/>
    </dgm:pt>
    <dgm:pt modelId="{EAFF68CB-47B5-47DD-AF33-A4155716E1D4}" type="pres">
      <dgm:prSet presAssocID="{BE7D9181-23EC-4762-B3FB-3FC97FB80AA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E6F9027D-498E-44B0-BE61-7609A148E7B5}" srcId="{32AC7174-32E2-4201-95B4-3F85535DFC56}" destId="{C953F240-B42A-4B2F-9AB6-36470F9E9190}" srcOrd="0" destOrd="0" parTransId="{A046B58C-CF34-4BF3-A8A9-357DAE401BC7}" sibTransId="{3BE1A6FA-AAA3-4822-871E-F86E846F7789}"/>
    <dgm:cxn modelId="{C42EE818-953F-4FBA-8B64-925C9B88EFF5}" type="presOf" srcId="{BE7D9181-23EC-4762-B3FB-3FC97FB80AA9}" destId="{EAFF68CB-47B5-47DD-AF33-A4155716E1D4}" srcOrd="0" destOrd="0" presId="urn:microsoft.com/office/officeart/2005/8/layout/hList6"/>
    <dgm:cxn modelId="{B6769337-2276-4F65-B33D-AABC21B596DA}" srcId="{CE3B23FA-9B4F-440E-A89C-D1EC35295765}" destId="{32AC7174-32E2-4201-95B4-3F85535DFC56}" srcOrd="0" destOrd="0" parTransId="{617D805B-8E10-48D4-B281-C998106222C8}" sibTransId="{54396708-5E57-4DC8-A423-E0827B35AE57}"/>
    <dgm:cxn modelId="{51BE51DB-DB7D-42A0-A2DC-12F493715EEC}" srcId="{CE3B23FA-9B4F-440E-A89C-D1EC35295765}" destId="{1BC2ACF1-B64F-4674-834B-2A98E47E7F2C}" srcOrd="1" destOrd="0" parTransId="{D06E8B56-7C26-474D-84FD-8560ECBD062E}" sibTransId="{10EFC346-1DE9-46B5-8809-E2FD9A13A75C}"/>
    <dgm:cxn modelId="{38B9F1FF-D9A1-473A-A019-10654DB4CBED}" type="presOf" srcId="{CE3B23FA-9B4F-440E-A89C-D1EC35295765}" destId="{F31CAFB8-6314-474A-9230-438AE172F47F}" srcOrd="0" destOrd="0" presId="urn:microsoft.com/office/officeart/2005/8/layout/hList6"/>
    <dgm:cxn modelId="{4F87BD94-8E3C-4217-85BF-A2469A7E0ACD}" srcId="{CE3B23FA-9B4F-440E-A89C-D1EC35295765}" destId="{95845942-0514-43B6-88C5-61DF6413CC87}" srcOrd="2" destOrd="0" parTransId="{59306AFD-FDE7-4C3D-A332-BF7EA6FC350F}" sibTransId="{21DC2882-FC35-4E00-AA5B-AD630C51E321}"/>
    <dgm:cxn modelId="{6CA12F6E-13A7-41C4-B7F7-AD955645FAE2}" type="presOf" srcId="{C953F240-B42A-4B2F-9AB6-36470F9E9190}" destId="{BB5F3726-B3C6-4ABB-B9A3-F980F8E729CB}" srcOrd="0" destOrd="1" presId="urn:microsoft.com/office/officeart/2005/8/layout/hList6"/>
    <dgm:cxn modelId="{3E0F6FDE-E4DD-4D94-8D77-10433ECA9040}" type="presOf" srcId="{32AC7174-32E2-4201-95B4-3F85535DFC56}" destId="{BB5F3726-B3C6-4ABB-B9A3-F980F8E729CB}" srcOrd="0" destOrd="0" presId="urn:microsoft.com/office/officeart/2005/8/layout/hList6"/>
    <dgm:cxn modelId="{B924651F-75A1-4DFE-8864-282A3CB29766}" srcId="{CE3B23FA-9B4F-440E-A89C-D1EC35295765}" destId="{BE7D9181-23EC-4762-B3FB-3FC97FB80AA9}" srcOrd="3" destOrd="0" parTransId="{D854CFD6-0F20-478A-9F8B-E35E42D8B6DA}" sibTransId="{9BCB251D-456A-4D11-BB5E-CA23C4CD5FA8}"/>
    <dgm:cxn modelId="{0FBA305F-51D9-4D78-9D46-F2C06104AB22}" type="presOf" srcId="{1BC2ACF1-B64F-4674-834B-2A98E47E7F2C}" destId="{1AEF21F2-B660-43ED-A1E7-FEBA21B7860F}" srcOrd="0" destOrd="0" presId="urn:microsoft.com/office/officeart/2005/8/layout/hList6"/>
    <dgm:cxn modelId="{C41571E4-F8FB-4CD8-8E9E-11BFA689F375}" type="presOf" srcId="{95845942-0514-43B6-88C5-61DF6413CC87}" destId="{B42FFD5C-4A0F-40FE-A26E-DEC26B547057}" srcOrd="0" destOrd="0" presId="urn:microsoft.com/office/officeart/2005/8/layout/hList6"/>
    <dgm:cxn modelId="{AA3294CE-90B1-42B2-8E0E-25A1AED865FC}" type="presParOf" srcId="{F31CAFB8-6314-474A-9230-438AE172F47F}" destId="{BB5F3726-B3C6-4ABB-B9A3-F980F8E729CB}" srcOrd="0" destOrd="0" presId="urn:microsoft.com/office/officeart/2005/8/layout/hList6"/>
    <dgm:cxn modelId="{E11EE8C5-1811-422C-ABEB-5CD206CA4CD0}" type="presParOf" srcId="{F31CAFB8-6314-474A-9230-438AE172F47F}" destId="{49A2D768-3444-4812-84CF-08B86E90B300}" srcOrd="1" destOrd="0" presId="urn:microsoft.com/office/officeart/2005/8/layout/hList6"/>
    <dgm:cxn modelId="{789D7511-B657-4513-B3FD-9172F6939067}" type="presParOf" srcId="{F31CAFB8-6314-474A-9230-438AE172F47F}" destId="{1AEF21F2-B660-43ED-A1E7-FEBA21B7860F}" srcOrd="2" destOrd="0" presId="urn:microsoft.com/office/officeart/2005/8/layout/hList6"/>
    <dgm:cxn modelId="{E588F3B1-0223-4DB4-9486-0EC832C6363F}" type="presParOf" srcId="{F31CAFB8-6314-474A-9230-438AE172F47F}" destId="{7387A978-C700-467C-85B7-1F2013856DCE}" srcOrd="3" destOrd="0" presId="urn:microsoft.com/office/officeart/2005/8/layout/hList6"/>
    <dgm:cxn modelId="{E75A2BA2-A167-4987-BC22-977A578CCA20}" type="presParOf" srcId="{F31CAFB8-6314-474A-9230-438AE172F47F}" destId="{B42FFD5C-4A0F-40FE-A26E-DEC26B547057}" srcOrd="4" destOrd="0" presId="urn:microsoft.com/office/officeart/2005/8/layout/hList6"/>
    <dgm:cxn modelId="{C8EA8B5E-54F7-4FD1-AF7C-91DA6E94E93F}" type="presParOf" srcId="{F31CAFB8-6314-474A-9230-438AE172F47F}" destId="{FEA03256-D564-4829-94F3-DA9C9FA72ACB}" srcOrd="5" destOrd="0" presId="urn:microsoft.com/office/officeart/2005/8/layout/hList6"/>
    <dgm:cxn modelId="{9E6F3596-2F32-4E29-A2A8-F3A1D2C8A24D}" type="presParOf" srcId="{F31CAFB8-6314-474A-9230-438AE172F47F}" destId="{EAFF68CB-47B5-47DD-AF33-A4155716E1D4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E68630A-2D46-4744-82BE-36D944E0D3D5}" type="doc">
      <dgm:prSet loTypeId="urn:microsoft.com/office/officeart/2005/8/layout/venn3" loCatId="relationship" qsTypeId="urn:microsoft.com/office/officeart/2005/8/quickstyle/3d1" qsCatId="3D" csTypeId="urn:microsoft.com/office/officeart/2005/8/colors/accent1_2" csCatId="accent1" phldr="1"/>
      <dgm:spPr>
        <a:scene3d>
          <a:camera prst="perspectiveRelaxedModerately"/>
          <a:lightRig rig="threePt" dir="t"/>
        </a:scene3d>
      </dgm:spPr>
      <dgm:t>
        <a:bodyPr/>
        <a:lstStyle/>
        <a:p>
          <a:endParaRPr lang="sk-SK"/>
        </a:p>
      </dgm:t>
    </dgm:pt>
    <dgm:pt modelId="{AA6B2343-B4BF-4C99-838C-9B4EAB4CBA9B}">
      <dgm:prSet phldrT="[Text]" custT="1"/>
      <dgm:spPr/>
      <dgm:t>
        <a:bodyPr/>
        <a:lstStyle/>
        <a:p>
          <a:r>
            <a:rPr lang="sk-SK" sz="1800" dirty="0" err="1" smtClean="0"/>
            <a:t>Mk</a:t>
          </a:r>
          <a:endParaRPr lang="sk-SK" sz="1800" dirty="0"/>
        </a:p>
      </dgm:t>
    </dgm:pt>
    <dgm:pt modelId="{0D792D2F-85F2-438B-A50D-854AC906283A}" type="parTrans" cxnId="{A6DB18D7-8674-471D-A914-5EC06B59C001}">
      <dgm:prSet/>
      <dgm:spPr/>
      <dgm:t>
        <a:bodyPr/>
        <a:lstStyle/>
        <a:p>
          <a:endParaRPr lang="sk-SK"/>
        </a:p>
      </dgm:t>
    </dgm:pt>
    <dgm:pt modelId="{B438B071-05D1-41E7-A041-D9C6B0C5328F}" type="sibTrans" cxnId="{A6DB18D7-8674-471D-A914-5EC06B59C001}">
      <dgm:prSet/>
      <dgm:spPr/>
      <dgm:t>
        <a:bodyPr/>
        <a:lstStyle/>
        <a:p>
          <a:endParaRPr lang="sk-SK"/>
        </a:p>
      </dgm:t>
    </dgm:pt>
    <dgm:pt modelId="{382BA961-2B83-448A-97E9-48E4D0135245}">
      <dgm:prSet phldrT="[Text]" phldr="1"/>
      <dgm:spPr/>
      <dgm:t>
        <a:bodyPr/>
        <a:lstStyle/>
        <a:p>
          <a:endParaRPr lang="sk-SK" dirty="0"/>
        </a:p>
      </dgm:t>
    </dgm:pt>
    <dgm:pt modelId="{43FE4029-0FE1-47E2-B7BE-D966EBC50BAE}" type="parTrans" cxnId="{C1DF9D23-4AFE-40B8-9A49-F56B480CBA5B}">
      <dgm:prSet/>
      <dgm:spPr/>
      <dgm:t>
        <a:bodyPr/>
        <a:lstStyle/>
        <a:p>
          <a:endParaRPr lang="sk-SK"/>
        </a:p>
      </dgm:t>
    </dgm:pt>
    <dgm:pt modelId="{9D1B8B58-9E73-4721-A2DD-2F43898FD49F}" type="sibTrans" cxnId="{C1DF9D23-4AFE-40B8-9A49-F56B480CBA5B}">
      <dgm:prSet/>
      <dgm:spPr/>
      <dgm:t>
        <a:bodyPr/>
        <a:lstStyle/>
        <a:p>
          <a:endParaRPr lang="sk-SK"/>
        </a:p>
      </dgm:t>
    </dgm:pt>
    <dgm:pt modelId="{1DB5B53A-DB07-4160-910C-FD11FDAA369E}">
      <dgm:prSet phldrT="[Text]" phldr="1"/>
      <dgm:spPr/>
      <dgm:t>
        <a:bodyPr/>
        <a:lstStyle/>
        <a:p>
          <a:endParaRPr lang="sk-SK" dirty="0"/>
        </a:p>
      </dgm:t>
    </dgm:pt>
    <dgm:pt modelId="{AE7A11B6-CED5-4D47-A66F-FDFBA740FF26}" type="parTrans" cxnId="{EA5447AA-CD16-40D7-9478-39141D75D93C}">
      <dgm:prSet/>
      <dgm:spPr/>
      <dgm:t>
        <a:bodyPr/>
        <a:lstStyle/>
        <a:p>
          <a:endParaRPr lang="sk-SK"/>
        </a:p>
      </dgm:t>
    </dgm:pt>
    <dgm:pt modelId="{22E8E6AB-4F25-482D-B532-EDB9AA265336}" type="sibTrans" cxnId="{EA5447AA-CD16-40D7-9478-39141D75D93C}">
      <dgm:prSet/>
      <dgm:spPr/>
      <dgm:t>
        <a:bodyPr/>
        <a:lstStyle/>
        <a:p>
          <a:endParaRPr lang="sk-SK"/>
        </a:p>
      </dgm:t>
    </dgm:pt>
    <dgm:pt modelId="{F4DFF140-48B1-42E7-AF9E-FEA911D54DC6}">
      <dgm:prSet phldrT="[Text]"/>
      <dgm:spPr>
        <a:solidFill>
          <a:schemeClr val="accent4">
            <a:alpha val="50000"/>
          </a:schemeClr>
        </a:solidFill>
      </dgm:spPr>
      <dgm:t>
        <a:bodyPr/>
        <a:lstStyle/>
        <a:p>
          <a:endParaRPr lang="sk-SK" dirty="0"/>
        </a:p>
      </dgm:t>
    </dgm:pt>
    <dgm:pt modelId="{137DDD2E-AC3D-4904-9DB1-6490B16F9852}" type="parTrans" cxnId="{40E44FBA-B265-470F-89A3-B8DE1677042E}">
      <dgm:prSet/>
      <dgm:spPr/>
      <dgm:t>
        <a:bodyPr/>
        <a:lstStyle/>
        <a:p>
          <a:endParaRPr lang="sk-SK"/>
        </a:p>
      </dgm:t>
    </dgm:pt>
    <dgm:pt modelId="{6F396EE9-70BD-4111-A454-98931628D476}" type="sibTrans" cxnId="{40E44FBA-B265-470F-89A3-B8DE1677042E}">
      <dgm:prSet/>
      <dgm:spPr/>
      <dgm:t>
        <a:bodyPr/>
        <a:lstStyle/>
        <a:p>
          <a:endParaRPr lang="sk-SK"/>
        </a:p>
      </dgm:t>
    </dgm:pt>
    <dgm:pt modelId="{FD5AABA1-7CF5-4CA4-9B17-9BF23F8624EC}">
      <dgm:prSet/>
      <dgm:spPr/>
      <dgm:t>
        <a:bodyPr/>
        <a:lstStyle/>
        <a:p>
          <a:endParaRPr lang="sk-SK" dirty="0"/>
        </a:p>
      </dgm:t>
    </dgm:pt>
    <dgm:pt modelId="{FD691035-6EBD-4490-9729-9ED349BA1FAD}" type="parTrans" cxnId="{0C60B252-A752-447B-978D-B27C3A7EB51B}">
      <dgm:prSet/>
      <dgm:spPr/>
      <dgm:t>
        <a:bodyPr/>
        <a:lstStyle/>
        <a:p>
          <a:endParaRPr lang="sk-SK"/>
        </a:p>
      </dgm:t>
    </dgm:pt>
    <dgm:pt modelId="{55EEA3DB-02F6-4CA0-A6C5-B3CD5E046722}" type="sibTrans" cxnId="{0C60B252-A752-447B-978D-B27C3A7EB51B}">
      <dgm:prSet/>
      <dgm:spPr/>
      <dgm:t>
        <a:bodyPr/>
        <a:lstStyle/>
        <a:p>
          <a:endParaRPr lang="sk-SK"/>
        </a:p>
      </dgm:t>
    </dgm:pt>
    <dgm:pt modelId="{0F6F1588-445A-499C-8B1D-A6EC7FE59FD6}">
      <dgm:prSet custT="1"/>
      <dgm:spPr>
        <a:solidFill>
          <a:schemeClr val="accent4">
            <a:lumMod val="75000"/>
            <a:alpha val="50000"/>
          </a:schemeClr>
        </a:solidFill>
      </dgm:spPr>
      <dgm:t>
        <a:bodyPr/>
        <a:lstStyle/>
        <a:p>
          <a:r>
            <a:rPr lang="sk-SK" sz="2000" b="1" dirty="0" err="1" smtClean="0">
              <a:solidFill>
                <a:schemeClr val="accent4">
                  <a:lumMod val="75000"/>
                </a:schemeClr>
              </a:solidFill>
            </a:rPr>
            <a:t>Lk</a:t>
          </a:r>
          <a:endParaRPr lang="sk-SK" sz="2000" b="1" dirty="0">
            <a:solidFill>
              <a:schemeClr val="accent4">
                <a:lumMod val="75000"/>
              </a:schemeClr>
            </a:solidFill>
          </a:endParaRPr>
        </a:p>
      </dgm:t>
    </dgm:pt>
    <dgm:pt modelId="{A9106371-4A32-4947-8436-219916AB2407}" type="parTrans" cxnId="{83B85DB8-DA51-48FF-A5D2-4F62BF7FB2F8}">
      <dgm:prSet/>
      <dgm:spPr/>
      <dgm:t>
        <a:bodyPr/>
        <a:lstStyle/>
        <a:p>
          <a:endParaRPr lang="sk-SK"/>
        </a:p>
      </dgm:t>
    </dgm:pt>
    <dgm:pt modelId="{EEB0ED33-3D51-4E5D-AE87-4B423F563846}" type="sibTrans" cxnId="{83B85DB8-DA51-48FF-A5D2-4F62BF7FB2F8}">
      <dgm:prSet/>
      <dgm:spPr/>
      <dgm:t>
        <a:bodyPr/>
        <a:lstStyle/>
        <a:p>
          <a:endParaRPr lang="sk-SK"/>
        </a:p>
      </dgm:t>
    </dgm:pt>
    <dgm:pt modelId="{734A37DC-D621-49B3-98E2-B26AE3E1590D}">
      <dgm:prSet/>
      <dgm:spPr/>
      <dgm:t>
        <a:bodyPr/>
        <a:lstStyle/>
        <a:p>
          <a:endParaRPr lang="sk-SK" dirty="0"/>
        </a:p>
      </dgm:t>
    </dgm:pt>
    <dgm:pt modelId="{D0737E27-88D4-4F1E-ABA2-1B0F5F73EA3D}" type="parTrans" cxnId="{0DBD200C-FA64-4EA0-95DC-B95844A2A465}">
      <dgm:prSet/>
      <dgm:spPr/>
      <dgm:t>
        <a:bodyPr/>
        <a:lstStyle/>
        <a:p>
          <a:endParaRPr lang="sk-SK"/>
        </a:p>
      </dgm:t>
    </dgm:pt>
    <dgm:pt modelId="{C97B8FD7-9468-41E9-B929-B515607D7A41}" type="sibTrans" cxnId="{0DBD200C-FA64-4EA0-95DC-B95844A2A465}">
      <dgm:prSet/>
      <dgm:spPr/>
      <dgm:t>
        <a:bodyPr/>
        <a:lstStyle/>
        <a:p>
          <a:endParaRPr lang="sk-SK"/>
        </a:p>
      </dgm:t>
    </dgm:pt>
    <dgm:pt modelId="{056E2021-0946-45ED-9912-BA625D1DBB3F}">
      <dgm:prSet/>
      <dgm:spPr/>
      <dgm:t>
        <a:bodyPr/>
        <a:lstStyle/>
        <a:p>
          <a:endParaRPr lang="sk-SK" dirty="0"/>
        </a:p>
      </dgm:t>
    </dgm:pt>
    <dgm:pt modelId="{827EC7A3-1B27-46BB-8EAC-FBACC0EF6BF2}" type="parTrans" cxnId="{9787E693-8A72-45DA-A401-1BDEE5D957B4}">
      <dgm:prSet/>
      <dgm:spPr/>
      <dgm:t>
        <a:bodyPr/>
        <a:lstStyle/>
        <a:p>
          <a:endParaRPr lang="sk-SK"/>
        </a:p>
      </dgm:t>
    </dgm:pt>
    <dgm:pt modelId="{23440D1C-50A2-4980-A1FC-39A6AE0980B5}" type="sibTrans" cxnId="{9787E693-8A72-45DA-A401-1BDEE5D957B4}">
      <dgm:prSet/>
      <dgm:spPr/>
      <dgm:t>
        <a:bodyPr/>
        <a:lstStyle/>
        <a:p>
          <a:endParaRPr lang="sk-SK"/>
        </a:p>
      </dgm:t>
    </dgm:pt>
    <dgm:pt modelId="{B90176CE-A25B-4659-9BCE-24D7BFDF5E39}">
      <dgm:prSet/>
      <dgm:spPr/>
      <dgm:t>
        <a:bodyPr/>
        <a:lstStyle/>
        <a:p>
          <a:endParaRPr lang="sk-SK" dirty="0"/>
        </a:p>
      </dgm:t>
    </dgm:pt>
    <dgm:pt modelId="{AB0A168E-FC9B-44B1-8DAC-E173EAF35C30}" type="parTrans" cxnId="{5B03D109-7D87-4B2C-AAA0-9E746E2B37BB}">
      <dgm:prSet/>
      <dgm:spPr/>
      <dgm:t>
        <a:bodyPr/>
        <a:lstStyle/>
        <a:p>
          <a:endParaRPr lang="sk-SK"/>
        </a:p>
      </dgm:t>
    </dgm:pt>
    <dgm:pt modelId="{48AA4C9B-DBD2-4B50-A5DD-0CD5BDE1E9A7}" type="sibTrans" cxnId="{5B03D109-7D87-4B2C-AAA0-9E746E2B37BB}">
      <dgm:prSet/>
      <dgm:spPr/>
      <dgm:t>
        <a:bodyPr/>
        <a:lstStyle/>
        <a:p>
          <a:endParaRPr lang="sk-SK"/>
        </a:p>
      </dgm:t>
    </dgm:pt>
    <dgm:pt modelId="{5155655F-1185-4E68-BCF4-0533708212E3}">
      <dgm:prSet/>
      <dgm:spPr>
        <a:solidFill>
          <a:schemeClr val="accent4">
            <a:lumMod val="75000"/>
            <a:alpha val="50000"/>
          </a:schemeClr>
        </a:solidFill>
      </dgm:spPr>
      <dgm:t>
        <a:bodyPr/>
        <a:lstStyle/>
        <a:p>
          <a:endParaRPr lang="sk-SK" dirty="0"/>
        </a:p>
      </dgm:t>
    </dgm:pt>
    <dgm:pt modelId="{B31BAC67-9DA4-4C55-BE1A-9B9B97419EAC}" type="parTrans" cxnId="{49DE6CB9-7D73-47CA-B903-0ECDA7788E01}">
      <dgm:prSet/>
      <dgm:spPr/>
      <dgm:t>
        <a:bodyPr/>
        <a:lstStyle/>
        <a:p>
          <a:endParaRPr lang="sk-SK"/>
        </a:p>
      </dgm:t>
    </dgm:pt>
    <dgm:pt modelId="{BBC211EC-FCCC-48A2-B8A0-475440BE67BC}" type="sibTrans" cxnId="{49DE6CB9-7D73-47CA-B903-0ECDA7788E01}">
      <dgm:prSet/>
      <dgm:spPr/>
      <dgm:t>
        <a:bodyPr/>
        <a:lstStyle/>
        <a:p>
          <a:endParaRPr lang="sk-SK"/>
        </a:p>
      </dgm:t>
    </dgm:pt>
    <dgm:pt modelId="{BBE852EC-0955-4DB7-BBE5-2A8972CEF2F1}">
      <dgm:prSet/>
      <dgm:spPr/>
      <dgm:t>
        <a:bodyPr/>
        <a:lstStyle/>
        <a:p>
          <a:endParaRPr lang="sk-SK" dirty="0"/>
        </a:p>
      </dgm:t>
    </dgm:pt>
    <dgm:pt modelId="{BCDBAF47-E9B1-4A36-B2C8-37BCFE793279}" type="parTrans" cxnId="{A2102BDB-01A3-40DC-86EA-189B389E64BB}">
      <dgm:prSet/>
      <dgm:spPr/>
      <dgm:t>
        <a:bodyPr/>
        <a:lstStyle/>
        <a:p>
          <a:endParaRPr lang="sk-SK"/>
        </a:p>
      </dgm:t>
    </dgm:pt>
    <dgm:pt modelId="{BE5BBF97-EAA2-4BF0-9D27-12049AFE4EF8}" type="sibTrans" cxnId="{A2102BDB-01A3-40DC-86EA-189B389E64BB}">
      <dgm:prSet/>
      <dgm:spPr/>
      <dgm:t>
        <a:bodyPr/>
        <a:lstStyle/>
        <a:p>
          <a:endParaRPr lang="sk-SK"/>
        </a:p>
      </dgm:t>
    </dgm:pt>
    <dgm:pt modelId="{7639BA3C-D711-494D-87D3-A20CA6678301}">
      <dgm:prSet/>
      <dgm:spPr>
        <a:solidFill>
          <a:schemeClr val="accent4">
            <a:lumMod val="75000"/>
            <a:alpha val="50000"/>
          </a:schemeClr>
        </a:solidFill>
      </dgm:spPr>
      <dgm:t>
        <a:bodyPr/>
        <a:lstStyle/>
        <a:p>
          <a:endParaRPr lang="sk-SK" dirty="0"/>
        </a:p>
      </dgm:t>
    </dgm:pt>
    <dgm:pt modelId="{9E227A10-BFBA-408D-867A-78014B3DF7BA}" type="parTrans" cxnId="{802B8781-E9AB-43B5-B4DA-67A53763F7B6}">
      <dgm:prSet/>
      <dgm:spPr/>
      <dgm:t>
        <a:bodyPr/>
        <a:lstStyle/>
        <a:p>
          <a:endParaRPr lang="sk-SK"/>
        </a:p>
      </dgm:t>
    </dgm:pt>
    <dgm:pt modelId="{6E41C687-F166-41C2-8326-C09C419E491A}" type="sibTrans" cxnId="{802B8781-E9AB-43B5-B4DA-67A53763F7B6}">
      <dgm:prSet/>
      <dgm:spPr/>
      <dgm:t>
        <a:bodyPr/>
        <a:lstStyle/>
        <a:p>
          <a:endParaRPr lang="sk-SK"/>
        </a:p>
      </dgm:t>
    </dgm:pt>
    <dgm:pt modelId="{91AADE98-A21B-48B9-A1DC-496F609B521E}">
      <dgm:prSet/>
      <dgm:spPr/>
      <dgm:t>
        <a:bodyPr/>
        <a:lstStyle/>
        <a:p>
          <a:endParaRPr lang="sk-SK"/>
        </a:p>
      </dgm:t>
    </dgm:pt>
    <dgm:pt modelId="{C8E92B93-54F1-43AE-86EB-272441AA43F8}" type="parTrans" cxnId="{B9B0ABD1-1317-48AF-A96A-7FBFE27DB45A}">
      <dgm:prSet/>
      <dgm:spPr/>
      <dgm:t>
        <a:bodyPr/>
        <a:lstStyle/>
        <a:p>
          <a:endParaRPr lang="sk-SK"/>
        </a:p>
      </dgm:t>
    </dgm:pt>
    <dgm:pt modelId="{68154141-29CF-4900-B112-C9CAE11E7BF5}" type="sibTrans" cxnId="{B9B0ABD1-1317-48AF-A96A-7FBFE27DB45A}">
      <dgm:prSet/>
      <dgm:spPr/>
      <dgm:t>
        <a:bodyPr/>
        <a:lstStyle/>
        <a:p>
          <a:endParaRPr lang="sk-SK"/>
        </a:p>
      </dgm:t>
    </dgm:pt>
    <dgm:pt modelId="{0423D7A8-244C-4362-ABB2-2791DD94F2BC}">
      <dgm:prSet/>
      <dgm:spPr/>
      <dgm:t>
        <a:bodyPr/>
        <a:lstStyle/>
        <a:p>
          <a:endParaRPr lang="sk-SK"/>
        </a:p>
      </dgm:t>
    </dgm:pt>
    <dgm:pt modelId="{CC2AD37B-6E35-4110-81EE-42C453FE2690}" type="parTrans" cxnId="{9C7C68B4-BB7E-4893-A5B0-9CD06E2A247E}">
      <dgm:prSet/>
      <dgm:spPr/>
      <dgm:t>
        <a:bodyPr/>
        <a:lstStyle/>
        <a:p>
          <a:endParaRPr lang="sk-SK"/>
        </a:p>
      </dgm:t>
    </dgm:pt>
    <dgm:pt modelId="{7AC41749-9B88-4F86-93E3-07725A6D9904}" type="sibTrans" cxnId="{9C7C68B4-BB7E-4893-A5B0-9CD06E2A247E}">
      <dgm:prSet/>
      <dgm:spPr/>
      <dgm:t>
        <a:bodyPr/>
        <a:lstStyle/>
        <a:p>
          <a:endParaRPr lang="sk-SK"/>
        </a:p>
      </dgm:t>
    </dgm:pt>
    <dgm:pt modelId="{7CEB913A-E226-4870-B467-4F29258BB69A}" type="pres">
      <dgm:prSet presAssocID="{FE68630A-2D46-4744-82BE-36D944E0D3D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C87E3F79-7224-48D0-87CD-3EBB3600BD4F}" type="pres">
      <dgm:prSet presAssocID="{AA6B2343-B4BF-4C99-838C-9B4EAB4CBA9B}" presName="Name5" presStyleLbl="vennNode1" presStyleIdx="0" presStyleCnt="1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77D98DDE-0CE6-4F81-A9ED-85F8C609E1C5}" type="pres">
      <dgm:prSet presAssocID="{B438B071-05D1-41E7-A041-D9C6B0C5328F}" presName="space" presStyleCnt="0"/>
      <dgm:spPr/>
    </dgm:pt>
    <dgm:pt modelId="{E6B4F85E-3CDA-4515-B1E3-505A13F38CB6}" type="pres">
      <dgm:prSet presAssocID="{FD5AABA1-7CF5-4CA4-9B17-9BF23F8624EC}" presName="Name5" presStyleLbl="vennNode1" presStyleIdx="1" presStyleCnt="1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D25E7C6D-F01C-4206-9B23-11B2182B4193}" type="pres">
      <dgm:prSet presAssocID="{55EEA3DB-02F6-4CA0-A6C5-B3CD5E046722}" presName="space" presStyleCnt="0"/>
      <dgm:spPr/>
    </dgm:pt>
    <dgm:pt modelId="{1A9DB576-757D-401F-9033-613B87FFCB15}" type="pres">
      <dgm:prSet presAssocID="{B90176CE-A25B-4659-9BCE-24D7BFDF5E39}" presName="Name5" presStyleLbl="vennNode1" presStyleIdx="2" presStyleCnt="1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4BD995D0-C303-4488-BE62-664876DA5E4E}" type="pres">
      <dgm:prSet presAssocID="{48AA4C9B-DBD2-4B50-A5DD-0CD5BDE1E9A7}" presName="space" presStyleCnt="0"/>
      <dgm:spPr/>
    </dgm:pt>
    <dgm:pt modelId="{5E0FC697-B664-412B-BBFF-7DBA9FD69BE6}" type="pres">
      <dgm:prSet presAssocID="{0F6F1588-445A-499C-8B1D-A6EC7FE59FD6}" presName="Name5" presStyleLbl="vennNode1" presStyleIdx="3" presStyleCnt="1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7214224C-5E73-41E9-ABFD-F2ED775F9891}" type="pres">
      <dgm:prSet presAssocID="{EEB0ED33-3D51-4E5D-AE87-4B423F563846}" presName="space" presStyleCnt="0"/>
      <dgm:spPr/>
    </dgm:pt>
    <dgm:pt modelId="{C68896E1-561D-4372-AF2B-4267290B4E87}" type="pres">
      <dgm:prSet presAssocID="{7639BA3C-D711-494D-87D3-A20CA6678301}" presName="Name5" presStyleLbl="vennNode1" presStyleIdx="4" presStyleCnt="1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F5F2C480-688B-4B6D-AB96-05555D8BE7C9}" type="pres">
      <dgm:prSet presAssocID="{6E41C687-F166-41C2-8326-C09C419E491A}" presName="space" presStyleCnt="0"/>
      <dgm:spPr/>
    </dgm:pt>
    <dgm:pt modelId="{DEE2026A-63F3-484F-856F-682667E33AF4}" type="pres">
      <dgm:prSet presAssocID="{734A37DC-D621-49B3-98E2-B26AE3E1590D}" presName="Name5" presStyleLbl="vennNode1" presStyleIdx="5" presStyleCnt="1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B14BF9E6-7454-4E60-AB1E-259AAF118403}" type="pres">
      <dgm:prSet presAssocID="{C97B8FD7-9468-41E9-B929-B515607D7A41}" presName="space" presStyleCnt="0"/>
      <dgm:spPr/>
    </dgm:pt>
    <dgm:pt modelId="{E72E6D4F-4948-422A-91BF-52BFAE724EB0}" type="pres">
      <dgm:prSet presAssocID="{056E2021-0946-45ED-9912-BA625D1DBB3F}" presName="Name5" presStyleLbl="vennNode1" presStyleIdx="6" presStyleCnt="1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FC1D40C1-D67C-49D9-BE28-97A408983052}" type="pres">
      <dgm:prSet presAssocID="{23440D1C-50A2-4980-A1FC-39A6AE0980B5}" presName="space" presStyleCnt="0"/>
      <dgm:spPr/>
    </dgm:pt>
    <dgm:pt modelId="{FF7D80DA-DCCF-44B7-B521-41BBCF78AB1C}" type="pres">
      <dgm:prSet presAssocID="{5155655F-1185-4E68-BCF4-0533708212E3}" presName="Name5" presStyleLbl="vennNode1" presStyleIdx="7" presStyleCnt="1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106370D8-C0E0-4697-AE4F-16E0D0A833F2}" type="pres">
      <dgm:prSet presAssocID="{BBC211EC-FCCC-48A2-B8A0-475440BE67BC}" presName="space" presStyleCnt="0"/>
      <dgm:spPr/>
    </dgm:pt>
    <dgm:pt modelId="{0BBEC322-69DE-4A13-B8F8-88A24A14ED23}" type="pres">
      <dgm:prSet presAssocID="{BBE852EC-0955-4DB7-BBE5-2A8972CEF2F1}" presName="Name5" presStyleLbl="vennNode1" presStyleIdx="8" presStyleCnt="1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AEA56927-7D9F-4E94-9871-FCE0FCBA48BC}" type="pres">
      <dgm:prSet presAssocID="{BE5BBF97-EAA2-4BF0-9D27-12049AFE4EF8}" presName="space" presStyleCnt="0"/>
      <dgm:spPr/>
    </dgm:pt>
    <dgm:pt modelId="{314F1604-CAA9-4A6E-81B5-137DC2D84BC2}" type="pres">
      <dgm:prSet presAssocID="{382BA961-2B83-448A-97E9-48E4D0135245}" presName="Name5" presStyleLbl="vennNode1" presStyleIdx="9" presStyleCnt="1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58CC9853-D8E2-4D48-A81B-09BB2224483F}" type="pres">
      <dgm:prSet presAssocID="{9D1B8B58-9E73-4721-A2DD-2F43898FD49F}" presName="space" presStyleCnt="0"/>
      <dgm:spPr/>
    </dgm:pt>
    <dgm:pt modelId="{30193EDA-FF35-4A4F-82D7-7A3088050A61}" type="pres">
      <dgm:prSet presAssocID="{1DB5B53A-DB07-4160-910C-FD11FDAA369E}" presName="Name5" presStyleLbl="vennNode1" presStyleIdx="10" presStyleCnt="1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14C88DCF-2A19-4187-8E7E-2339243D0FC8}" type="pres">
      <dgm:prSet presAssocID="{22E8E6AB-4F25-482D-B532-EDB9AA265336}" presName="space" presStyleCnt="0"/>
      <dgm:spPr/>
    </dgm:pt>
    <dgm:pt modelId="{F53DA775-1A60-4CF7-A76E-C66D259892EA}" type="pres">
      <dgm:prSet presAssocID="{F4DFF140-48B1-42E7-AF9E-FEA911D54DC6}" presName="Name5" presStyleLbl="vennNode1" presStyleIdx="11" presStyleCnt="1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FD3AE15D-9C28-4872-A1F1-54A077D6E251}" type="pres">
      <dgm:prSet presAssocID="{6F396EE9-70BD-4111-A454-98931628D476}" presName="space" presStyleCnt="0"/>
      <dgm:spPr/>
    </dgm:pt>
    <dgm:pt modelId="{8D163D2F-BE69-4EFB-9090-CB7E6087033C}" type="pres">
      <dgm:prSet presAssocID="{0423D7A8-244C-4362-ABB2-2791DD94F2BC}" presName="Name5" presStyleLbl="vennNode1" presStyleIdx="12" presStyleCnt="1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A6DB18D7-8674-471D-A914-5EC06B59C001}" srcId="{FE68630A-2D46-4744-82BE-36D944E0D3D5}" destId="{AA6B2343-B4BF-4C99-838C-9B4EAB4CBA9B}" srcOrd="0" destOrd="0" parTransId="{0D792D2F-85F2-438B-A50D-854AC906283A}" sibTransId="{B438B071-05D1-41E7-A041-D9C6B0C5328F}"/>
    <dgm:cxn modelId="{AA09BC58-9E44-47B0-BB9D-26564958385E}" type="presOf" srcId="{5155655F-1185-4E68-BCF4-0533708212E3}" destId="{FF7D80DA-DCCF-44B7-B521-41BBCF78AB1C}" srcOrd="0" destOrd="0" presId="urn:microsoft.com/office/officeart/2005/8/layout/venn3"/>
    <dgm:cxn modelId="{4D76F7D9-34CA-4C10-B64A-32F631197ED9}" type="presOf" srcId="{056E2021-0946-45ED-9912-BA625D1DBB3F}" destId="{E72E6D4F-4948-422A-91BF-52BFAE724EB0}" srcOrd="0" destOrd="0" presId="urn:microsoft.com/office/officeart/2005/8/layout/venn3"/>
    <dgm:cxn modelId="{0DBD200C-FA64-4EA0-95DC-B95844A2A465}" srcId="{FE68630A-2D46-4744-82BE-36D944E0D3D5}" destId="{734A37DC-D621-49B3-98E2-B26AE3E1590D}" srcOrd="5" destOrd="0" parTransId="{D0737E27-88D4-4F1E-ABA2-1B0F5F73EA3D}" sibTransId="{C97B8FD7-9468-41E9-B929-B515607D7A41}"/>
    <dgm:cxn modelId="{49DE6CB9-7D73-47CA-B903-0ECDA7788E01}" srcId="{FE68630A-2D46-4744-82BE-36D944E0D3D5}" destId="{5155655F-1185-4E68-BCF4-0533708212E3}" srcOrd="7" destOrd="0" parTransId="{B31BAC67-9DA4-4C55-BE1A-9B9B97419EAC}" sibTransId="{BBC211EC-FCCC-48A2-B8A0-475440BE67BC}"/>
    <dgm:cxn modelId="{C1DF9D23-4AFE-40B8-9A49-F56B480CBA5B}" srcId="{FE68630A-2D46-4744-82BE-36D944E0D3D5}" destId="{382BA961-2B83-448A-97E9-48E4D0135245}" srcOrd="9" destOrd="0" parTransId="{43FE4029-0FE1-47E2-B7BE-D966EBC50BAE}" sibTransId="{9D1B8B58-9E73-4721-A2DD-2F43898FD49F}"/>
    <dgm:cxn modelId="{DB5D949A-02E3-4FDF-90E9-E2B9297B5AE4}" type="presOf" srcId="{0423D7A8-244C-4362-ABB2-2791DD94F2BC}" destId="{8D163D2F-BE69-4EFB-9090-CB7E6087033C}" srcOrd="0" destOrd="0" presId="urn:microsoft.com/office/officeart/2005/8/layout/venn3"/>
    <dgm:cxn modelId="{EA5447AA-CD16-40D7-9478-39141D75D93C}" srcId="{FE68630A-2D46-4744-82BE-36D944E0D3D5}" destId="{1DB5B53A-DB07-4160-910C-FD11FDAA369E}" srcOrd="10" destOrd="0" parTransId="{AE7A11B6-CED5-4D47-A66F-FDFBA740FF26}" sibTransId="{22E8E6AB-4F25-482D-B532-EDB9AA265336}"/>
    <dgm:cxn modelId="{9787E693-8A72-45DA-A401-1BDEE5D957B4}" srcId="{FE68630A-2D46-4744-82BE-36D944E0D3D5}" destId="{056E2021-0946-45ED-9912-BA625D1DBB3F}" srcOrd="6" destOrd="0" parTransId="{827EC7A3-1B27-46BB-8EAC-FBACC0EF6BF2}" sibTransId="{23440D1C-50A2-4980-A1FC-39A6AE0980B5}"/>
    <dgm:cxn modelId="{5B03D109-7D87-4B2C-AAA0-9E746E2B37BB}" srcId="{FE68630A-2D46-4744-82BE-36D944E0D3D5}" destId="{B90176CE-A25B-4659-9BCE-24D7BFDF5E39}" srcOrd="2" destOrd="0" parTransId="{AB0A168E-FC9B-44B1-8DAC-E173EAF35C30}" sibTransId="{48AA4C9B-DBD2-4B50-A5DD-0CD5BDE1E9A7}"/>
    <dgm:cxn modelId="{5E772549-53B4-4213-8311-43931DB40249}" type="presOf" srcId="{1DB5B53A-DB07-4160-910C-FD11FDAA369E}" destId="{30193EDA-FF35-4A4F-82D7-7A3088050A61}" srcOrd="0" destOrd="0" presId="urn:microsoft.com/office/officeart/2005/8/layout/venn3"/>
    <dgm:cxn modelId="{6F990C42-8E81-464D-A9AF-16E24D712C6F}" type="presOf" srcId="{382BA961-2B83-448A-97E9-48E4D0135245}" destId="{314F1604-CAA9-4A6E-81B5-137DC2D84BC2}" srcOrd="0" destOrd="0" presId="urn:microsoft.com/office/officeart/2005/8/layout/venn3"/>
    <dgm:cxn modelId="{802B8781-E9AB-43B5-B4DA-67A53763F7B6}" srcId="{FE68630A-2D46-4744-82BE-36D944E0D3D5}" destId="{7639BA3C-D711-494D-87D3-A20CA6678301}" srcOrd="4" destOrd="0" parTransId="{9E227A10-BFBA-408D-867A-78014B3DF7BA}" sibTransId="{6E41C687-F166-41C2-8326-C09C419E491A}"/>
    <dgm:cxn modelId="{B9B0ABD1-1317-48AF-A96A-7FBFE27DB45A}" srcId="{F4DFF140-48B1-42E7-AF9E-FEA911D54DC6}" destId="{91AADE98-A21B-48B9-A1DC-496F609B521E}" srcOrd="0" destOrd="0" parTransId="{C8E92B93-54F1-43AE-86EB-272441AA43F8}" sibTransId="{68154141-29CF-4900-B112-C9CAE11E7BF5}"/>
    <dgm:cxn modelId="{20959180-317A-4E75-BEA3-7A12365BB48D}" type="presOf" srcId="{FD5AABA1-7CF5-4CA4-9B17-9BF23F8624EC}" destId="{E6B4F85E-3CDA-4515-B1E3-505A13F38CB6}" srcOrd="0" destOrd="0" presId="urn:microsoft.com/office/officeart/2005/8/layout/venn3"/>
    <dgm:cxn modelId="{82706E68-0A84-48C1-9C8D-0C24305471E2}" type="presOf" srcId="{BBE852EC-0955-4DB7-BBE5-2A8972CEF2F1}" destId="{0BBEC322-69DE-4A13-B8F8-88A24A14ED23}" srcOrd="0" destOrd="0" presId="urn:microsoft.com/office/officeart/2005/8/layout/venn3"/>
    <dgm:cxn modelId="{9C7C68B4-BB7E-4893-A5B0-9CD06E2A247E}" srcId="{FE68630A-2D46-4744-82BE-36D944E0D3D5}" destId="{0423D7A8-244C-4362-ABB2-2791DD94F2BC}" srcOrd="12" destOrd="0" parTransId="{CC2AD37B-6E35-4110-81EE-42C453FE2690}" sibTransId="{7AC41749-9B88-4F86-93E3-07725A6D9904}"/>
    <dgm:cxn modelId="{B5C70976-DBDC-43FC-AC34-F0BCB6D7EEE5}" type="presOf" srcId="{734A37DC-D621-49B3-98E2-B26AE3E1590D}" destId="{DEE2026A-63F3-484F-856F-682667E33AF4}" srcOrd="0" destOrd="0" presId="urn:microsoft.com/office/officeart/2005/8/layout/venn3"/>
    <dgm:cxn modelId="{E7AD352D-6C38-4660-9587-6CAB21543CD2}" type="presOf" srcId="{F4DFF140-48B1-42E7-AF9E-FEA911D54DC6}" destId="{F53DA775-1A60-4CF7-A76E-C66D259892EA}" srcOrd="0" destOrd="0" presId="urn:microsoft.com/office/officeart/2005/8/layout/venn3"/>
    <dgm:cxn modelId="{F0285E0D-AEF8-4492-B715-DEA1A47CA8CD}" type="presOf" srcId="{0F6F1588-445A-499C-8B1D-A6EC7FE59FD6}" destId="{5E0FC697-B664-412B-BBFF-7DBA9FD69BE6}" srcOrd="0" destOrd="0" presId="urn:microsoft.com/office/officeart/2005/8/layout/venn3"/>
    <dgm:cxn modelId="{40E44FBA-B265-470F-89A3-B8DE1677042E}" srcId="{FE68630A-2D46-4744-82BE-36D944E0D3D5}" destId="{F4DFF140-48B1-42E7-AF9E-FEA911D54DC6}" srcOrd="11" destOrd="0" parTransId="{137DDD2E-AC3D-4904-9DB1-6490B16F9852}" sibTransId="{6F396EE9-70BD-4111-A454-98931628D476}"/>
    <dgm:cxn modelId="{0C60B252-A752-447B-978D-B27C3A7EB51B}" srcId="{FE68630A-2D46-4744-82BE-36D944E0D3D5}" destId="{FD5AABA1-7CF5-4CA4-9B17-9BF23F8624EC}" srcOrd="1" destOrd="0" parTransId="{FD691035-6EBD-4490-9729-9ED349BA1FAD}" sibTransId="{55EEA3DB-02F6-4CA0-A6C5-B3CD5E046722}"/>
    <dgm:cxn modelId="{83B85DB8-DA51-48FF-A5D2-4F62BF7FB2F8}" srcId="{FE68630A-2D46-4744-82BE-36D944E0D3D5}" destId="{0F6F1588-445A-499C-8B1D-A6EC7FE59FD6}" srcOrd="3" destOrd="0" parTransId="{A9106371-4A32-4947-8436-219916AB2407}" sibTransId="{EEB0ED33-3D51-4E5D-AE87-4B423F563846}"/>
    <dgm:cxn modelId="{3447B0EB-6E3F-4A9C-8844-72D9997F8012}" type="presOf" srcId="{B90176CE-A25B-4659-9BCE-24D7BFDF5E39}" destId="{1A9DB576-757D-401F-9033-613B87FFCB15}" srcOrd="0" destOrd="0" presId="urn:microsoft.com/office/officeart/2005/8/layout/venn3"/>
    <dgm:cxn modelId="{A2102BDB-01A3-40DC-86EA-189B389E64BB}" srcId="{FE68630A-2D46-4744-82BE-36D944E0D3D5}" destId="{BBE852EC-0955-4DB7-BBE5-2A8972CEF2F1}" srcOrd="8" destOrd="0" parTransId="{BCDBAF47-E9B1-4A36-B2C8-37BCFE793279}" sibTransId="{BE5BBF97-EAA2-4BF0-9D27-12049AFE4EF8}"/>
    <dgm:cxn modelId="{ADEC0CF7-BCBC-453D-8DFE-9B35A01A302A}" type="presOf" srcId="{AA6B2343-B4BF-4C99-838C-9B4EAB4CBA9B}" destId="{C87E3F79-7224-48D0-87CD-3EBB3600BD4F}" srcOrd="0" destOrd="0" presId="urn:microsoft.com/office/officeart/2005/8/layout/venn3"/>
    <dgm:cxn modelId="{296C240A-5C62-4DED-9F8B-B6F42328D1FC}" type="presOf" srcId="{91AADE98-A21B-48B9-A1DC-496F609B521E}" destId="{F53DA775-1A60-4CF7-A76E-C66D259892EA}" srcOrd="0" destOrd="1" presId="urn:microsoft.com/office/officeart/2005/8/layout/venn3"/>
    <dgm:cxn modelId="{8435261B-DF5D-4D28-900B-9C71B8C29452}" type="presOf" srcId="{7639BA3C-D711-494D-87D3-A20CA6678301}" destId="{C68896E1-561D-4372-AF2B-4267290B4E87}" srcOrd="0" destOrd="0" presId="urn:microsoft.com/office/officeart/2005/8/layout/venn3"/>
    <dgm:cxn modelId="{B63707A2-D502-4758-97D9-666EE4FE0A45}" type="presOf" srcId="{FE68630A-2D46-4744-82BE-36D944E0D3D5}" destId="{7CEB913A-E226-4870-B467-4F29258BB69A}" srcOrd="0" destOrd="0" presId="urn:microsoft.com/office/officeart/2005/8/layout/venn3"/>
    <dgm:cxn modelId="{06FA1088-D589-42D8-98CF-C6B57B5B7217}" type="presParOf" srcId="{7CEB913A-E226-4870-B467-4F29258BB69A}" destId="{C87E3F79-7224-48D0-87CD-3EBB3600BD4F}" srcOrd="0" destOrd="0" presId="urn:microsoft.com/office/officeart/2005/8/layout/venn3"/>
    <dgm:cxn modelId="{ABFCCC9A-3DEF-47E6-B00B-F0A2E389FB7B}" type="presParOf" srcId="{7CEB913A-E226-4870-B467-4F29258BB69A}" destId="{77D98DDE-0CE6-4F81-A9ED-85F8C609E1C5}" srcOrd="1" destOrd="0" presId="urn:microsoft.com/office/officeart/2005/8/layout/venn3"/>
    <dgm:cxn modelId="{F84A7D48-5358-4EAC-8157-4374521AB403}" type="presParOf" srcId="{7CEB913A-E226-4870-B467-4F29258BB69A}" destId="{E6B4F85E-3CDA-4515-B1E3-505A13F38CB6}" srcOrd="2" destOrd="0" presId="urn:microsoft.com/office/officeart/2005/8/layout/venn3"/>
    <dgm:cxn modelId="{193B63CB-3B0B-4BA1-88F6-D45F10A43BBC}" type="presParOf" srcId="{7CEB913A-E226-4870-B467-4F29258BB69A}" destId="{D25E7C6D-F01C-4206-9B23-11B2182B4193}" srcOrd="3" destOrd="0" presId="urn:microsoft.com/office/officeart/2005/8/layout/venn3"/>
    <dgm:cxn modelId="{288E664D-329C-451B-B047-C9F82C1E2652}" type="presParOf" srcId="{7CEB913A-E226-4870-B467-4F29258BB69A}" destId="{1A9DB576-757D-401F-9033-613B87FFCB15}" srcOrd="4" destOrd="0" presId="urn:microsoft.com/office/officeart/2005/8/layout/venn3"/>
    <dgm:cxn modelId="{7C487CB5-7089-45BF-82CF-6D69DAD80791}" type="presParOf" srcId="{7CEB913A-E226-4870-B467-4F29258BB69A}" destId="{4BD995D0-C303-4488-BE62-664876DA5E4E}" srcOrd="5" destOrd="0" presId="urn:microsoft.com/office/officeart/2005/8/layout/venn3"/>
    <dgm:cxn modelId="{4EE9711E-0279-4F25-AD43-434C16C8D29F}" type="presParOf" srcId="{7CEB913A-E226-4870-B467-4F29258BB69A}" destId="{5E0FC697-B664-412B-BBFF-7DBA9FD69BE6}" srcOrd="6" destOrd="0" presId="urn:microsoft.com/office/officeart/2005/8/layout/venn3"/>
    <dgm:cxn modelId="{B54F2020-E6FB-47B3-81E6-FB5C85CFD301}" type="presParOf" srcId="{7CEB913A-E226-4870-B467-4F29258BB69A}" destId="{7214224C-5E73-41E9-ABFD-F2ED775F9891}" srcOrd="7" destOrd="0" presId="urn:microsoft.com/office/officeart/2005/8/layout/venn3"/>
    <dgm:cxn modelId="{0ABCDFB8-7FB2-48EC-8F5E-A2C8DD1DFD42}" type="presParOf" srcId="{7CEB913A-E226-4870-B467-4F29258BB69A}" destId="{C68896E1-561D-4372-AF2B-4267290B4E87}" srcOrd="8" destOrd="0" presId="urn:microsoft.com/office/officeart/2005/8/layout/venn3"/>
    <dgm:cxn modelId="{4080C185-5B5A-4E2E-81A5-6D8B2E8508C9}" type="presParOf" srcId="{7CEB913A-E226-4870-B467-4F29258BB69A}" destId="{F5F2C480-688B-4B6D-AB96-05555D8BE7C9}" srcOrd="9" destOrd="0" presId="urn:microsoft.com/office/officeart/2005/8/layout/venn3"/>
    <dgm:cxn modelId="{46E7C1C3-FD1D-4A6B-A94C-CFD7B88D6402}" type="presParOf" srcId="{7CEB913A-E226-4870-B467-4F29258BB69A}" destId="{DEE2026A-63F3-484F-856F-682667E33AF4}" srcOrd="10" destOrd="0" presId="urn:microsoft.com/office/officeart/2005/8/layout/venn3"/>
    <dgm:cxn modelId="{9DC0F6B4-F4CE-40E2-A5C2-F3D8A829005D}" type="presParOf" srcId="{7CEB913A-E226-4870-B467-4F29258BB69A}" destId="{B14BF9E6-7454-4E60-AB1E-259AAF118403}" srcOrd="11" destOrd="0" presId="urn:microsoft.com/office/officeart/2005/8/layout/venn3"/>
    <dgm:cxn modelId="{DFF52995-3B35-45C8-9879-6EF8AD08BABA}" type="presParOf" srcId="{7CEB913A-E226-4870-B467-4F29258BB69A}" destId="{E72E6D4F-4948-422A-91BF-52BFAE724EB0}" srcOrd="12" destOrd="0" presId="urn:microsoft.com/office/officeart/2005/8/layout/venn3"/>
    <dgm:cxn modelId="{9BD91D16-C377-45A7-BAEC-EACC0FD51925}" type="presParOf" srcId="{7CEB913A-E226-4870-B467-4F29258BB69A}" destId="{FC1D40C1-D67C-49D9-BE28-97A408983052}" srcOrd="13" destOrd="0" presId="urn:microsoft.com/office/officeart/2005/8/layout/venn3"/>
    <dgm:cxn modelId="{DDCAD4DA-B891-436E-809D-76096A5B97AE}" type="presParOf" srcId="{7CEB913A-E226-4870-B467-4F29258BB69A}" destId="{FF7D80DA-DCCF-44B7-B521-41BBCF78AB1C}" srcOrd="14" destOrd="0" presId="urn:microsoft.com/office/officeart/2005/8/layout/venn3"/>
    <dgm:cxn modelId="{4E85A342-E306-448C-8174-757DBE78844D}" type="presParOf" srcId="{7CEB913A-E226-4870-B467-4F29258BB69A}" destId="{106370D8-C0E0-4697-AE4F-16E0D0A833F2}" srcOrd="15" destOrd="0" presId="urn:microsoft.com/office/officeart/2005/8/layout/venn3"/>
    <dgm:cxn modelId="{077C7BA0-A544-41F8-9E92-3EB5CB7D8C4D}" type="presParOf" srcId="{7CEB913A-E226-4870-B467-4F29258BB69A}" destId="{0BBEC322-69DE-4A13-B8F8-88A24A14ED23}" srcOrd="16" destOrd="0" presId="urn:microsoft.com/office/officeart/2005/8/layout/venn3"/>
    <dgm:cxn modelId="{7F6AE055-ED28-469C-A345-378B3F4B489B}" type="presParOf" srcId="{7CEB913A-E226-4870-B467-4F29258BB69A}" destId="{AEA56927-7D9F-4E94-9871-FCE0FCBA48BC}" srcOrd="17" destOrd="0" presId="urn:microsoft.com/office/officeart/2005/8/layout/venn3"/>
    <dgm:cxn modelId="{25138DF1-6362-4E63-BAF7-5268F5D19CDB}" type="presParOf" srcId="{7CEB913A-E226-4870-B467-4F29258BB69A}" destId="{314F1604-CAA9-4A6E-81B5-137DC2D84BC2}" srcOrd="18" destOrd="0" presId="urn:microsoft.com/office/officeart/2005/8/layout/venn3"/>
    <dgm:cxn modelId="{C370B18C-E941-4FD9-A582-2942031067D7}" type="presParOf" srcId="{7CEB913A-E226-4870-B467-4F29258BB69A}" destId="{58CC9853-D8E2-4D48-A81B-09BB2224483F}" srcOrd="19" destOrd="0" presId="urn:microsoft.com/office/officeart/2005/8/layout/venn3"/>
    <dgm:cxn modelId="{E01D3319-4054-4A98-AD95-4EA3E9B500BE}" type="presParOf" srcId="{7CEB913A-E226-4870-B467-4F29258BB69A}" destId="{30193EDA-FF35-4A4F-82D7-7A3088050A61}" srcOrd="20" destOrd="0" presId="urn:microsoft.com/office/officeart/2005/8/layout/venn3"/>
    <dgm:cxn modelId="{9D93A0D6-2395-4560-8949-8A4C202076D4}" type="presParOf" srcId="{7CEB913A-E226-4870-B467-4F29258BB69A}" destId="{14C88DCF-2A19-4187-8E7E-2339243D0FC8}" srcOrd="21" destOrd="0" presId="urn:microsoft.com/office/officeart/2005/8/layout/venn3"/>
    <dgm:cxn modelId="{9958430E-3C89-4F01-81DD-6F9D888AB85D}" type="presParOf" srcId="{7CEB913A-E226-4870-B467-4F29258BB69A}" destId="{F53DA775-1A60-4CF7-A76E-C66D259892EA}" srcOrd="22" destOrd="0" presId="urn:microsoft.com/office/officeart/2005/8/layout/venn3"/>
    <dgm:cxn modelId="{2D0E9D8B-8163-4F3B-913A-ED7BE6B77E01}" type="presParOf" srcId="{7CEB913A-E226-4870-B467-4F29258BB69A}" destId="{FD3AE15D-9C28-4872-A1F1-54A077D6E251}" srcOrd="23" destOrd="0" presId="urn:microsoft.com/office/officeart/2005/8/layout/venn3"/>
    <dgm:cxn modelId="{C181AE9C-59BB-4DB1-A1F8-E4E8B92B4617}" type="presParOf" srcId="{7CEB913A-E226-4870-B467-4F29258BB69A}" destId="{8D163D2F-BE69-4EFB-9090-CB7E6087033C}" srcOrd="2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E68630A-2D46-4744-82BE-36D944E0D3D5}" type="doc">
      <dgm:prSet loTypeId="urn:microsoft.com/office/officeart/2005/8/layout/venn3" loCatId="relationship" qsTypeId="urn:microsoft.com/office/officeart/2005/8/quickstyle/3d1" qsCatId="3D" csTypeId="urn:microsoft.com/office/officeart/2005/8/colors/accent1_2" csCatId="accent1" phldr="1"/>
      <dgm:spPr>
        <a:scene3d>
          <a:camera prst="perspectiveRelaxedModerately"/>
          <a:lightRig rig="threePt" dir="t"/>
        </a:scene3d>
      </dgm:spPr>
      <dgm:t>
        <a:bodyPr/>
        <a:lstStyle/>
        <a:p>
          <a:endParaRPr lang="sk-SK"/>
        </a:p>
      </dgm:t>
    </dgm:pt>
    <dgm:pt modelId="{AA6B2343-B4BF-4C99-838C-9B4EAB4CBA9B}">
      <dgm:prSet phldrT="[Text]" custT="1"/>
      <dgm:spPr/>
      <dgm:t>
        <a:bodyPr/>
        <a:lstStyle/>
        <a:p>
          <a:r>
            <a:rPr lang="sk-SK" sz="1800" dirty="0" err="1" smtClean="0"/>
            <a:t>Mk</a:t>
          </a:r>
          <a:endParaRPr lang="sk-SK" sz="1800" dirty="0"/>
        </a:p>
      </dgm:t>
    </dgm:pt>
    <dgm:pt modelId="{0D792D2F-85F2-438B-A50D-854AC906283A}" type="parTrans" cxnId="{A6DB18D7-8674-471D-A914-5EC06B59C001}">
      <dgm:prSet/>
      <dgm:spPr/>
      <dgm:t>
        <a:bodyPr/>
        <a:lstStyle/>
        <a:p>
          <a:endParaRPr lang="sk-SK"/>
        </a:p>
      </dgm:t>
    </dgm:pt>
    <dgm:pt modelId="{B438B071-05D1-41E7-A041-D9C6B0C5328F}" type="sibTrans" cxnId="{A6DB18D7-8674-471D-A914-5EC06B59C001}">
      <dgm:prSet/>
      <dgm:spPr/>
      <dgm:t>
        <a:bodyPr/>
        <a:lstStyle/>
        <a:p>
          <a:endParaRPr lang="sk-SK"/>
        </a:p>
      </dgm:t>
    </dgm:pt>
    <dgm:pt modelId="{382BA961-2B83-448A-97E9-48E4D0135245}">
      <dgm:prSet phldrT="[Text]" phldr="1"/>
      <dgm:spPr/>
      <dgm:t>
        <a:bodyPr/>
        <a:lstStyle/>
        <a:p>
          <a:endParaRPr lang="sk-SK"/>
        </a:p>
      </dgm:t>
    </dgm:pt>
    <dgm:pt modelId="{43FE4029-0FE1-47E2-B7BE-D966EBC50BAE}" type="parTrans" cxnId="{C1DF9D23-4AFE-40B8-9A49-F56B480CBA5B}">
      <dgm:prSet/>
      <dgm:spPr/>
      <dgm:t>
        <a:bodyPr/>
        <a:lstStyle/>
        <a:p>
          <a:endParaRPr lang="sk-SK"/>
        </a:p>
      </dgm:t>
    </dgm:pt>
    <dgm:pt modelId="{9D1B8B58-9E73-4721-A2DD-2F43898FD49F}" type="sibTrans" cxnId="{C1DF9D23-4AFE-40B8-9A49-F56B480CBA5B}">
      <dgm:prSet/>
      <dgm:spPr/>
      <dgm:t>
        <a:bodyPr/>
        <a:lstStyle/>
        <a:p>
          <a:endParaRPr lang="sk-SK"/>
        </a:p>
      </dgm:t>
    </dgm:pt>
    <dgm:pt modelId="{1DB5B53A-DB07-4160-910C-FD11FDAA369E}">
      <dgm:prSet phldrT="[Text]" phldr="1"/>
      <dgm:spPr/>
      <dgm:t>
        <a:bodyPr/>
        <a:lstStyle/>
        <a:p>
          <a:endParaRPr lang="sk-SK"/>
        </a:p>
      </dgm:t>
    </dgm:pt>
    <dgm:pt modelId="{AE7A11B6-CED5-4D47-A66F-FDFBA740FF26}" type="parTrans" cxnId="{EA5447AA-CD16-40D7-9478-39141D75D93C}">
      <dgm:prSet/>
      <dgm:spPr/>
      <dgm:t>
        <a:bodyPr/>
        <a:lstStyle/>
        <a:p>
          <a:endParaRPr lang="sk-SK"/>
        </a:p>
      </dgm:t>
    </dgm:pt>
    <dgm:pt modelId="{22E8E6AB-4F25-482D-B532-EDB9AA265336}" type="sibTrans" cxnId="{EA5447AA-CD16-40D7-9478-39141D75D93C}">
      <dgm:prSet/>
      <dgm:spPr/>
      <dgm:t>
        <a:bodyPr/>
        <a:lstStyle/>
        <a:p>
          <a:endParaRPr lang="sk-SK"/>
        </a:p>
      </dgm:t>
    </dgm:pt>
    <dgm:pt modelId="{147212F7-DBD8-4AF6-AC37-DE9F53BCBF8E}">
      <dgm:prSet custT="1"/>
      <dgm:spPr>
        <a:solidFill>
          <a:srgbClr val="FF0000">
            <a:alpha val="50000"/>
          </a:srgbClr>
        </a:solidFill>
      </dgm:spPr>
      <dgm:t>
        <a:bodyPr/>
        <a:lstStyle/>
        <a:p>
          <a:r>
            <a:rPr lang="sk-SK" sz="2000" b="1" dirty="0" err="1" smtClean="0">
              <a:solidFill>
                <a:schemeClr val="accent3">
                  <a:lumMod val="75000"/>
                </a:schemeClr>
              </a:solidFill>
            </a:rPr>
            <a:t>Mt</a:t>
          </a:r>
          <a:r>
            <a:rPr lang="sk-SK" sz="2500" dirty="0" smtClean="0">
              <a:solidFill>
                <a:srgbClr val="FFC000"/>
              </a:solidFill>
            </a:rPr>
            <a:t> </a:t>
          </a:r>
          <a:endParaRPr lang="sk-SK" sz="2500" dirty="0">
            <a:solidFill>
              <a:srgbClr val="FFC000"/>
            </a:solidFill>
          </a:endParaRPr>
        </a:p>
      </dgm:t>
    </dgm:pt>
    <dgm:pt modelId="{1C2D9CF8-D2C6-4E20-B3B9-F0F7DFF87C81}" type="parTrans" cxnId="{B87E29D3-F506-44EF-8558-DA0EEAA7962C}">
      <dgm:prSet/>
      <dgm:spPr/>
      <dgm:t>
        <a:bodyPr/>
        <a:lstStyle/>
        <a:p>
          <a:endParaRPr lang="sk-SK"/>
        </a:p>
      </dgm:t>
    </dgm:pt>
    <dgm:pt modelId="{0D99FA2A-4ED1-4690-BDB5-32D3596BFEC2}" type="sibTrans" cxnId="{B87E29D3-F506-44EF-8558-DA0EEAA7962C}">
      <dgm:prSet/>
      <dgm:spPr/>
      <dgm:t>
        <a:bodyPr/>
        <a:lstStyle/>
        <a:p>
          <a:endParaRPr lang="sk-SK"/>
        </a:p>
      </dgm:t>
    </dgm:pt>
    <dgm:pt modelId="{FD5AABA1-7CF5-4CA4-9B17-9BF23F8624EC}">
      <dgm:prSet/>
      <dgm:spPr/>
      <dgm:t>
        <a:bodyPr/>
        <a:lstStyle/>
        <a:p>
          <a:endParaRPr lang="sk-SK"/>
        </a:p>
      </dgm:t>
    </dgm:pt>
    <dgm:pt modelId="{FD691035-6EBD-4490-9729-9ED349BA1FAD}" type="parTrans" cxnId="{0C60B252-A752-447B-978D-B27C3A7EB51B}">
      <dgm:prSet/>
      <dgm:spPr/>
      <dgm:t>
        <a:bodyPr/>
        <a:lstStyle/>
        <a:p>
          <a:endParaRPr lang="sk-SK"/>
        </a:p>
      </dgm:t>
    </dgm:pt>
    <dgm:pt modelId="{55EEA3DB-02F6-4CA0-A6C5-B3CD5E046722}" type="sibTrans" cxnId="{0C60B252-A752-447B-978D-B27C3A7EB51B}">
      <dgm:prSet/>
      <dgm:spPr/>
      <dgm:t>
        <a:bodyPr/>
        <a:lstStyle/>
        <a:p>
          <a:endParaRPr lang="sk-SK"/>
        </a:p>
      </dgm:t>
    </dgm:pt>
    <dgm:pt modelId="{734A37DC-D621-49B3-98E2-B26AE3E1590D}">
      <dgm:prSet/>
      <dgm:spPr/>
      <dgm:t>
        <a:bodyPr/>
        <a:lstStyle/>
        <a:p>
          <a:endParaRPr lang="sk-SK"/>
        </a:p>
      </dgm:t>
    </dgm:pt>
    <dgm:pt modelId="{D0737E27-88D4-4F1E-ABA2-1B0F5F73EA3D}" type="parTrans" cxnId="{0DBD200C-FA64-4EA0-95DC-B95844A2A465}">
      <dgm:prSet/>
      <dgm:spPr/>
      <dgm:t>
        <a:bodyPr/>
        <a:lstStyle/>
        <a:p>
          <a:endParaRPr lang="sk-SK"/>
        </a:p>
      </dgm:t>
    </dgm:pt>
    <dgm:pt modelId="{C97B8FD7-9468-41E9-B929-B515607D7A41}" type="sibTrans" cxnId="{0DBD200C-FA64-4EA0-95DC-B95844A2A465}">
      <dgm:prSet/>
      <dgm:spPr/>
      <dgm:t>
        <a:bodyPr/>
        <a:lstStyle/>
        <a:p>
          <a:endParaRPr lang="sk-SK"/>
        </a:p>
      </dgm:t>
    </dgm:pt>
    <dgm:pt modelId="{18EAE004-8C80-4ECC-8AF4-55ED33788139}">
      <dgm:prSet/>
      <dgm:spPr>
        <a:solidFill>
          <a:srgbClr val="FF0000">
            <a:alpha val="50000"/>
          </a:srgbClr>
        </a:solidFill>
      </dgm:spPr>
      <dgm:t>
        <a:bodyPr/>
        <a:lstStyle/>
        <a:p>
          <a:endParaRPr lang="sk-SK"/>
        </a:p>
      </dgm:t>
    </dgm:pt>
    <dgm:pt modelId="{9814EF0A-F9C4-4C1B-B40A-EB0CD404AA71}" type="parTrans" cxnId="{1F8FD484-C397-499A-8208-25726BA27EDE}">
      <dgm:prSet/>
      <dgm:spPr/>
      <dgm:t>
        <a:bodyPr/>
        <a:lstStyle/>
        <a:p>
          <a:endParaRPr lang="sk-SK"/>
        </a:p>
      </dgm:t>
    </dgm:pt>
    <dgm:pt modelId="{BA57F9A3-683A-4670-AD5F-737D8F46025A}" type="sibTrans" cxnId="{1F8FD484-C397-499A-8208-25726BA27EDE}">
      <dgm:prSet/>
      <dgm:spPr/>
      <dgm:t>
        <a:bodyPr/>
        <a:lstStyle/>
        <a:p>
          <a:endParaRPr lang="sk-SK"/>
        </a:p>
      </dgm:t>
    </dgm:pt>
    <dgm:pt modelId="{056E2021-0946-45ED-9912-BA625D1DBB3F}">
      <dgm:prSet/>
      <dgm:spPr/>
      <dgm:t>
        <a:bodyPr/>
        <a:lstStyle/>
        <a:p>
          <a:endParaRPr lang="sk-SK"/>
        </a:p>
      </dgm:t>
    </dgm:pt>
    <dgm:pt modelId="{827EC7A3-1B27-46BB-8EAC-FBACC0EF6BF2}" type="parTrans" cxnId="{9787E693-8A72-45DA-A401-1BDEE5D957B4}">
      <dgm:prSet/>
      <dgm:spPr/>
      <dgm:t>
        <a:bodyPr/>
        <a:lstStyle/>
        <a:p>
          <a:endParaRPr lang="sk-SK"/>
        </a:p>
      </dgm:t>
    </dgm:pt>
    <dgm:pt modelId="{23440D1C-50A2-4980-A1FC-39A6AE0980B5}" type="sibTrans" cxnId="{9787E693-8A72-45DA-A401-1BDEE5D957B4}">
      <dgm:prSet/>
      <dgm:spPr/>
      <dgm:t>
        <a:bodyPr/>
        <a:lstStyle/>
        <a:p>
          <a:endParaRPr lang="sk-SK"/>
        </a:p>
      </dgm:t>
    </dgm:pt>
    <dgm:pt modelId="{CE0BF06F-EC19-45F2-ABD4-0BF1DBEC705E}">
      <dgm:prSet/>
      <dgm:spPr>
        <a:solidFill>
          <a:srgbClr val="FF0000">
            <a:alpha val="50000"/>
          </a:srgbClr>
        </a:solidFill>
      </dgm:spPr>
      <dgm:t>
        <a:bodyPr/>
        <a:lstStyle/>
        <a:p>
          <a:endParaRPr lang="sk-SK"/>
        </a:p>
      </dgm:t>
    </dgm:pt>
    <dgm:pt modelId="{9DB6CA9A-CFA6-48D2-8658-CDD462767894}" type="parTrans" cxnId="{4BC3ADF8-3931-493E-9C9A-91DBD2CF03F5}">
      <dgm:prSet/>
      <dgm:spPr/>
      <dgm:t>
        <a:bodyPr/>
        <a:lstStyle/>
        <a:p>
          <a:endParaRPr lang="sk-SK"/>
        </a:p>
      </dgm:t>
    </dgm:pt>
    <dgm:pt modelId="{C87FF603-46C5-48FE-8247-ACB6A30EB31A}" type="sibTrans" cxnId="{4BC3ADF8-3931-493E-9C9A-91DBD2CF03F5}">
      <dgm:prSet/>
      <dgm:spPr/>
      <dgm:t>
        <a:bodyPr/>
        <a:lstStyle/>
        <a:p>
          <a:endParaRPr lang="sk-SK"/>
        </a:p>
      </dgm:t>
    </dgm:pt>
    <dgm:pt modelId="{B90176CE-A25B-4659-9BCE-24D7BFDF5E39}">
      <dgm:prSet/>
      <dgm:spPr/>
      <dgm:t>
        <a:bodyPr/>
        <a:lstStyle/>
        <a:p>
          <a:endParaRPr lang="sk-SK"/>
        </a:p>
      </dgm:t>
    </dgm:pt>
    <dgm:pt modelId="{AB0A168E-FC9B-44B1-8DAC-E173EAF35C30}" type="parTrans" cxnId="{5B03D109-7D87-4B2C-AAA0-9E746E2B37BB}">
      <dgm:prSet/>
      <dgm:spPr/>
      <dgm:t>
        <a:bodyPr/>
        <a:lstStyle/>
        <a:p>
          <a:endParaRPr lang="sk-SK"/>
        </a:p>
      </dgm:t>
    </dgm:pt>
    <dgm:pt modelId="{48AA4C9B-DBD2-4B50-A5DD-0CD5BDE1E9A7}" type="sibTrans" cxnId="{5B03D109-7D87-4B2C-AAA0-9E746E2B37BB}">
      <dgm:prSet/>
      <dgm:spPr/>
      <dgm:t>
        <a:bodyPr/>
        <a:lstStyle/>
        <a:p>
          <a:endParaRPr lang="sk-SK"/>
        </a:p>
      </dgm:t>
    </dgm:pt>
    <dgm:pt modelId="{5155655F-1185-4E68-BCF4-0533708212E3}">
      <dgm:prSet/>
      <dgm:spPr/>
      <dgm:t>
        <a:bodyPr/>
        <a:lstStyle/>
        <a:p>
          <a:endParaRPr lang="sk-SK"/>
        </a:p>
      </dgm:t>
    </dgm:pt>
    <dgm:pt modelId="{B31BAC67-9DA4-4C55-BE1A-9B9B97419EAC}" type="parTrans" cxnId="{49DE6CB9-7D73-47CA-B903-0ECDA7788E01}">
      <dgm:prSet/>
      <dgm:spPr/>
      <dgm:t>
        <a:bodyPr/>
        <a:lstStyle/>
        <a:p>
          <a:endParaRPr lang="sk-SK"/>
        </a:p>
      </dgm:t>
    </dgm:pt>
    <dgm:pt modelId="{BBC211EC-FCCC-48A2-B8A0-475440BE67BC}" type="sibTrans" cxnId="{49DE6CB9-7D73-47CA-B903-0ECDA7788E01}">
      <dgm:prSet/>
      <dgm:spPr/>
      <dgm:t>
        <a:bodyPr/>
        <a:lstStyle/>
        <a:p>
          <a:endParaRPr lang="sk-SK"/>
        </a:p>
      </dgm:t>
    </dgm:pt>
    <dgm:pt modelId="{BBE852EC-0955-4DB7-BBE5-2A8972CEF2F1}">
      <dgm:prSet/>
      <dgm:spPr/>
      <dgm:t>
        <a:bodyPr/>
        <a:lstStyle/>
        <a:p>
          <a:endParaRPr lang="sk-SK"/>
        </a:p>
      </dgm:t>
    </dgm:pt>
    <dgm:pt modelId="{BCDBAF47-E9B1-4A36-B2C8-37BCFE793279}" type="parTrans" cxnId="{A2102BDB-01A3-40DC-86EA-189B389E64BB}">
      <dgm:prSet/>
      <dgm:spPr/>
      <dgm:t>
        <a:bodyPr/>
        <a:lstStyle/>
        <a:p>
          <a:endParaRPr lang="sk-SK"/>
        </a:p>
      </dgm:t>
    </dgm:pt>
    <dgm:pt modelId="{BE5BBF97-EAA2-4BF0-9D27-12049AFE4EF8}" type="sibTrans" cxnId="{A2102BDB-01A3-40DC-86EA-189B389E64BB}">
      <dgm:prSet/>
      <dgm:spPr/>
      <dgm:t>
        <a:bodyPr/>
        <a:lstStyle/>
        <a:p>
          <a:endParaRPr lang="sk-SK"/>
        </a:p>
      </dgm:t>
    </dgm:pt>
    <dgm:pt modelId="{7CEB913A-E226-4870-B467-4F29258BB69A}" type="pres">
      <dgm:prSet presAssocID="{FE68630A-2D46-4744-82BE-36D944E0D3D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C87E3F79-7224-48D0-87CD-3EBB3600BD4F}" type="pres">
      <dgm:prSet presAssocID="{AA6B2343-B4BF-4C99-838C-9B4EAB4CBA9B}" presName="Name5" presStyleLbl="vennNode1" presStyleIdx="0" presStyleCnt="1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77D98DDE-0CE6-4F81-A9ED-85F8C609E1C5}" type="pres">
      <dgm:prSet presAssocID="{B438B071-05D1-41E7-A041-D9C6B0C5328F}" presName="space" presStyleCnt="0"/>
      <dgm:spPr/>
    </dgm:pt>
    <dgm:pt modelId="{243908E1-9A21-487C-B197-31A15C2F501B}" type="pres">
      <dgm:prSet presAssocID="{147212F7-DBD8-4AF6-AC37-DE9F53BCBF8E}" presName="Name5" presStyleLbl="vennNode1" presStyleIdx="1" presStyleCnt="1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566E845F-641B-4D0E-9236-92107BE3A5A6}" type="pres">
      <dgm:prSet presAssocID="{0D99FA2A-4ED1-4690-BDB5-32D3596BFEC2}" presName="space" presStyleCnt="0"/>
      <dgm:spPr/>
    </dgm:pt>
    <dgm:pt modelId="{E6B4F85E-3CDA-4515-B1E3-505A13F38CB6}" type="pres">
      <dgm:prSet presAssocID="{FD5AABA1-7CF5-4CA4-9B17-9BF23F8624EC}" presName="Name5" presStyleLbl="vennNode1" presStyleIdx="2" presStyleCnt="1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D25E7C6D-F01C-4206-9B23-11B2182B4193}" type="pres">
      <dgm:prSet presAssocID="{55EEA3DB-02F6-4CA0-A6C5-B3CD5E046722}" presName="space" presStyleCnt="0"/>
      <dgm:spPr/>
    </dgm:pt>
    <dgm:pt modelId="{1A9DB576-757D-401F-9033-613B87FFCB15}" type="pres">
      <dgm:prSet presAssocID="{B90176CE-A25B-4659-9BCE-24D7BFDF5E39}" presName="Name5" presStyleLbl="vennNode1" presStyleIdx="3" presStyleCnt="1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4BD995D0-C303-4488-BE62-664876DA5E4E}" type="pres">
      <dgm:prSet presAssocID="{48AA4C9B-DBD2-4B50-A5DD-0CD5BDE1E9A7}" presName="space" presStyleCnt="0"/>
      <dgm:spPr/>
    </dgm:pt>
    <dgm:pt modelId="{DEE2026A-63F3-484F-856F-682667E33AF4}" type="pres">
      <dgm:prSet presAssocID="{734A37DC-D621-49B3-98E2-B26AE3E1590D}" presName="Name5" presStyleLbl="vennNode1" presStyleIdx="4" presStyleCnt="1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B14BF9E6-7454-4E60-AB1E-259AAF118403}" type="pres">
      <dgm:prSet presAssocID="{C97B8FD7-9468-41E9-B929-B515607D7A41}" presName="space" presStyleCnt="0"/>
      <dgm:spPr/>
    </dgm:pt>
    <dgm:pt modelId="{993410A4-4915-4EA7-A470-4985F4C6CE2B}" type="pres">
      <dgm:prSet presAssocID="{18EAE004-8C80-4ECC-8AF4-55ED33788139}" presName="Name5" presStyleLbl="vennNode1" presStyleIdx="5" presStyleCnt="1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3EAC4395-CC73-4B26-AAD0-7EFF03C97152}" type="pres">
      <dgm:prSet presAssocID="{BA57F9A3-683A-4670-AD5F-737D8F46025A}" presName="space" presStyleCnt="0"/>
      <dgm:spPr/>
    </dgm:pt>
    <dgm:pt modelId="{E72E6D4F-4948-422A-91BF-52BFAE724EB0}" type="pres">
      <dgm:prSet presAssocID="{056E2021-0946-45ED-9912-BA625D1DBB3F}" presName="Name5" presStyleLbl="vennNode1" presStyleIdx="6" presStyleCnt="1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FC1D40C1-D67C-49D9-BE28-97A408983052}" type="pres">
      <dgm:prSet presAssocID="{23440D1C-50A2-4980-A1FC-39A6AE0980B5}" presName="space" presStyleCnt="0"/>
      <dgm:spPr/>
    </dgm:pt>
    <dgm:pt modelId="{FF7D80DA-DCCF-44B7-B521-41BBCF78AB1C}" type="pres">
      <dgm:prSet presAssocID="{5155655F-1185-4E68-BCF4-0533708212E3}" presName="Name5" presStyleLbl="vennNode1" presStyleIdx="7" presStyleCnt="1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106370D8-C0E0-4697-AE4F-16E0D0A833F2}" type="pres">
      <dgm:prSet presAssocID="{BBC211EC-FCCC-48A2-B8A0-475440BE67BC}" presName="space" presStyleCnt="0"/>
      <dgm:spPr/>
    </dgm:pt>
    <dgm:pt modelId="{0BBEC322-69DE-4A13-B8F8-88A24A14ED23}" type="pres">
      <dgm:prSet presAssocID="{BBE852EC-0955-4DB7-BBE5-2A8972CEF2F1}" presName="Name5" presStyleLbl="vennNode1" presStyleIdx="8" presStyleCnt="1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AEA56927-7D9F-4E94-9871-FCE0FCBA48BC}" type="pres">
      <dgm:prSet presAssocID="{BE5BBF97-EAA2-4BF0-9D27-12049AFE4EF8}" presName="space" presStyleCnt="0"/>
      <dgm:spPr/>
    </dgm:pt>
    <dgm:pt modelId="{11B18BAC-4B01-4201-BCA1-02339C44DB6F}" type="pres">
      <dgm:prSet presAssocID="{CE0BF06F-EC19-45F2-ABD4-0BF1DBEC705E}" presName="Name5" presStyleLbl="vennNode1" presStyleIdx="9" presStyleCnt="1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056427D5-542E-4F56-91C4-0582D9F5C214}" type="pres">
      <dgm:prSet presAssocID="{C87FF603-46C5-48FE-8247-ACB6A30EB31A}" presName="space" presStyleCnt="0"/>
      <dgm:spPr/>
    </dgm:pt>
    <dgm:pt modelId="{314F1604-CAA9-4A6E-81B5-137DC2D84BC2}" type="pres">
      <dgm:prSet presAssocID="{382BA961-2B83-448A-97E9-48E4D0135245}" presName="Name5" presStyleLbl="vennNode1" presStyleIdx="10" presStyleCnt="1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58CC9853-D8E2-4D48-A81B-09BB2224483F}" type="pres">
      <dgm:prSet presAssocID="{9D1B8B58-9E73-4721-A2DD-2F43898FD49F}" presName="space" presStyleCnt="0"/>
      <dgm:spPr/>
    </dgm:pt>
    <dgm:pt modelId="{30193EDA-FF35-4A4F-82D7-7A3088050A61}" type="pres">
      <dgm:prSet presAssocID="{1DB5B53A-DB07-4160-910C-FD11FDAA369E}" presName="Name5" presStyleLbl="vennNode1" presStyleIdx="11" presStyleCnt="12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A6DB18D7-8674-471D-A914-5EC06B59C001}" srcId="{FE68630A-2D46-4744-82BE-36D944E0D3D5}" destId="{AA6B2343-B4BF-4C99-838C-9B4EAB4CBA9B}" srcOrd="0" destOrd="0" parTransId="{0D792D2F-85F2-438B-A50D-854AC906283A}" sibTransId="{B438B071-05D1-41E7-A041-D9C6B0C5328F}"/>
    <dgm:cxn modelId="{39D1A601-78BA-4A7F-9CBF-57AB958AD051}" type="presOf" srcId="{FE68630A-2D46-4744-82BE-36D944E0D3D5}" destId="{7CEB913A-E226-4870-B467-4F29258BB69A}" srcOrd="0" destOrd="0" presId="urn:microsoft.com/office/officeart/2005/8/layout/venn3"/>
    <dgm:cxn modelId="{0DBD200C-FA64-4EA0-95DC-B95844A2A465}" srcId="{FE68630A-2D46-4744-82BE-36D944E0D3D5}" destId="{734A37DC-D621-49B3-98E2-B26AE3E1590D}" srcOrd="4" destOrd="0" parTransId="{D0737E27-88D4-4F1E-ABA2-1B0F5F73EA3D}" sibTransId="{C97B8FD7-9468-41E9-B929-B515607D7A41}"/>
    <dgm:cxn modelId="{49DE6CB9-7D73-47CA-B903-0ECDA7788E01}" srcId="{FE68630A-2D46-4744-82BE-36D944E0D3D5}" destId="{5155655F-1185-4E68-BCF4-0533708212E3}" srcOrd="7" destOrd="0" parTransId="{B31BAC67-9DA4-4C55-BE1A-9B9B97419EAC}" sibTransId="{BBC211EC-FCCC-48A2-B8A0-475440BE67BC}"/>
    <dgm:cxn modelId="{C1DF9D23-4AFE-40B8-9A49-F56B480CBA5B}" srcId="{FE68630A-2D46-4744-82BE-36D944E0D3D5}" destId="{382BA961-2B83-448A-97E9-48E4D0135245}" srcOrd="10" destOrd="0" parTransId="{43FE4029-0FE1-47E2-B7BE-D966EBC50BAE}" sibTransId="{9D1B8B58-9E73-4721-A2DD-2F43898FD49F}"/>
    <dgm:cxn modelId="{785E5A83-6F9A-4CAD-8323-FDA46B3ED953}" type="presOf" srcId="{056E2021-0946-45ED-9912-BA625D1DBB3F}" destId="{E72E6D4F-4948-422A-91BF-52BFAE724EB0}" srcOrd="0" destOrd="0" presId="urn:microsoft.com/office/officeart/2005/8/layout/venn3"/>
    <dgm:cxn modelId="{EA5447AA-CD16-40D7-9478-39141D75D93C}" srcId="{FE68630A-2D46-4744-82BE-36D944E0D3D5}" destId="{1DB5B53A-DB07-4160-910C-FD11FDAA369E}" srcOrd="11" destOrd="0" parTransId="{AE7A11B6-CED5-4D47-A66F-FDFBA740FF26}" sibTransId="{22E8E6AB-4F25-482D-B532-EDB9AA265336}"/>
    <dgm:cxn modelId="{35843B71-EF0A-41A7-9419-A2A5731315F6}" type="presOf" srcId="{382BA961-2B83-448A-97E9-48E4D0135245}" destId="{314F1604-CAA9-4A6E-81B5-137DC2D84BC2}" srcOrd="0" destOrd="0" presId="urn:microsoft.com/office/officeart/2005/8/layout/venn3"/>
    <dgm:cxn modelId="{9787E693-8A72-45DA-A401-1BDEE5D957B4}" srcId="{FE68630A-2D46-4744-82BE-36D944E0D3D5}" destId="{056E2021-0946-45ED-9912-BA625D1DBB3F}" srcOrd="6" destOrd="0" parTransId="{827EC7A3-1B27-46BB-8EAC-FBACC0EF6BF2}" sibTransId="{23440D1C-50A2-4980-A1FC-39A6AE0980B5}"/>
    <dgm:cxn modelId="{5B03D109-7D87-4B2C-AAA0-9E746E2B37BB}" srcId="{FE68630A-2D46-4744-82BE-36D944E0D3D5}" destId="{B90176CE-A25B-4659-9BCE-24D7BFDF5E39}" srcOrd="3" destOrd="0" parTransId="{AB0A168E-FC9B-44B1-8DAC-E173EAF35C30}" sibTransId="{48AA4C9B-DBD2-4B50-A5DD-0CD5BDE1E9A7}"/>
    <dgm:cxn modelId="{834D4197-5275-489A-8CD2-34AD21828BB6}" type="presOf" srcId="{B90176CE-A25B-4659-9BCE-24D7BFDF5E39}" destId="{1A9DB576-757D-401F-9033-613B87FFCB15}" srcOrd="0" destOrd="0" presId="urn:microsoft.com/office/officeart/2005/8/layout/venn3"/>
    <dgm:cxn modelId="{4BC3ADF8-3931-493E-9C9A-91DBD2CF03F5}" srcId="{FE68630A-2D46-4744-82BE-36D944E0D3D5}" destId="{CE0BF06F-EC19-45F2-ABD4-0BF1DBEC705E}" srcOrd="9" destOrd="0" parTransId="{9DB6CA9A-CFA6-48D2-8658-CDD462767894}" sibTransId="{C87FF603-46C5-48FE-8247-ACB6A30EB31A}"/>
    <dgm:cxn modelId="{10CA223A-824C-4EED-A14A-4C10CC924C90}" type="presOf" srcId="{734A37DC-D621-49B3-98E2-B26AE3E1590D}" destId="{DEE2026A-63F3-484F-856F-682667E33AF4}" srcOrd="0" destOrd="0" presId="urn:microsoft.com/office/officeart/2005/8/layout/venn3"/>
    <dgm:cxn modelId="{1712A5E6-C430-400A-A068-0E7BDEBBF9A8}" type="presOf" srcId="{18EAE004-8C80-4ECC-8AF4-55ED33788139}" destId="{993410A4-4915-4EA7-A470-4985F4C6CE2B}" srcOrd="0" destOrd="0" presId="urn:microsoft.com/office/officeart/2005/8/layout/venn3"/>
    <dgm:cxn modelId="{3D85B5C6-DDCE-40B9-A1E7-E1A62CB33A0C}" type="presOf" srcId="{AA6B2343-B4BF-4C99-838C-9B4EAB4CBA9B}" destId="{C87E3F79-7224-48D0-87CD-3EBB3600BD4F}" srcOrd="0" destOrd="0" presId="urn:microsoft.com/office/officeart/2005/8/layout/venn3"/>
    <dgm:cxn modelId="{BF18181C-F83C-4244-AE8D-8416DB387BC6}" type="presOf" srcId="{5155655F-1185-4E68-BCF4-0533708212E3}" destId="{FF7D80DA-DCCF-44B7-B521-41BBCF78AB1C}" srcOrd="0" destOrd="0" presId="urn:microsoft.com/office/officeart/2005/8/layout/venn3"/>
    <dgm:cxn modelId="{0C60B252-A752-447B-978D-B27C3A7EB51B}" srcId="{FE68630A-2D46-4744-82BE-36D944E0D3D5}" destId="{FD5AABA1-7CF5-4CA4-9B17-9BF23F8624EC}" srcOrd="2" destOrd="0" parTransId="{FD691035-6EBD-4490-9729-9ED349BA1FAD}" sibTransId="{55EEA3DB-02F6-4CA0-A6C5-B3CD5E046722}"/>
    <dgm:cxn modelId="{30479815-E211-4A6C-B256-587119723C0E}" type="presOf" srcId="{CE0BF06F-EC19-45F2-ABD4-0BF1DBEC705E}" destId="{11B18BAC-4B01-4201-BCA1-02339C44DB6F}" srcOrd="0" destOrd="0" presId="urn:microsoft.com/office/officeart/2005/8/layout/venn3"/>
    <dgm:cxn modelId="{2E879DB0-29F4-4EC3-BC60-5AB2184FE058}" type="presOf" srcId="{BBE852EC-0955-4DB7-BBE5-2A8972CEF2F1}" destId="{0BBEC322-69DE-4A13-B8F8-88A24A14ED23}" srcOrd="0" destOrd="0" presId="urn:microsoft.com/office/officeart/2005/8/layout/venn3"/>
    <dgm:cxn modelId="{F89C4AED-675E-4B22-ADE3-65FB0F734A30}" type="presOf" srcId="{147212F7-DBD8-4AF6-AC37-DE9F53BCBF8E}" destId="{243908E1-9A21-487C-B197-31A15C2F501B}" srcOrd="0" destOrd="0" presId="urn:microsoft.com/office/officeart/2005/8/layout/venn3"/>
    <dgm:cxn modelId="{E3E29081-304A-4338-B84C-34E21010CF8A}" type="presOf" srcId="{FD5AABA1-7CF5-4CA4-9B17-9BF23F8624EC}" destId="{E6B4F85E-3CDA-4515-B1E3-505A13F38CB6}" srcOrd="0" destOrd="0" presId="urn:microsoft.com/office/officeart/2005/8/layout/venn3"/>
    <dgm:cxn modelId="{617CAAED-3CD6-4C76-89BE-67A2AAB44AE5}" type="presOf" srcId="{1DB5B53A-DB07-4160-910C-FD11FDAA369E}" destId="{30193EDA-FF35-4A4F-82D7-7A3088050A61}" srcOrd="0" destOrd="0" presId="urn:microsoft.com/office/officeart/2005/8/layout/venn3"/>
    <dgm:cxn modelId="{B87E29D3-F506-44EF-8558-DA0EEAA7962C}" srcId="{FE68630A-2D46-4744-82BE-36D944E0D3D5}" destId="{147212F7-DBD8-4AF6-AC37-DE9F53BCBF8E}" srcOrd="1" destOrd="0" parTransId="{1C2D9CF8-D2C6-4E20-B3B9-F0F7DFF87C81}" sibTransId="{0D99FA2A-4ED1-4690-BDB5-32D3596BFEC2}"/>
    <dgm:cxn modelId="{A2102BDB-01A3-40DC-86EA-189B389E64BB}" srcId="{FE68630A-2D46-4744-82BE-36D944E0D3D5}" destId="{BBE852EC-0955-4DB7-BBE5-2A8972CEF2F1}" srcOrd="8" destOrd="0" parTransId="{BCDBAF47-E9B1-4A36-B2C8-37BCFE793279}" sibTransId="{BE5BBF97-EAA2-4BF0-9D27-12049AFE4EF8}"/>
    <dgm:cxn modelId="{1F8FD484-C397-499A-8208-25726BA27EDE}" srcId="{FE68630A-2D46-4744-82BE-36D944E0D3D5}" destId="{18EAE004-8C80-4ECC-8AF4-55ED33788139}" srcOrd="5" destOrd="0" parTransId="{9814EF0A-F9C4-4C1B-B40A-EB0CD404AA71}" sibTransId="{BA57F9A3-683A-4670-AD5F-737D8F46025A}"/>
    <dgm:cxn modelId="{25DB4C7A-C5C0-4105-B022-4FFF49FF2944}" type="presParOf" srcId="{7CEB913A-E226-4870-B467-4F29258BB69A}" destId="{C87E3F79-7224-48D0-87CD-3EBB3600BD4F}" srcOrd="0" destOrd="0" presId="urn:microsoft.com/office/officeart/2005/8/layout/venn3"/>
    <dgm:cxn modelId="{D088A5F3-2B7A-448F-BF98-C00CF57F642C}" type="presParOf" srcId="{7CEB913A-E226-4870-B467-4F29258BB69A}" destId="{77D98DDE-0CE6-4F81-A9ED-85F8C609E1C5}" srcOrd="1" destOrd="0" presId="urn:microsoft.com/office/officeart/2005/8/layout/venn3"/>
    <dgm:cxn modelId="{98CE0C9D-504B-467E-B61E-BC0894E1C3E6}" type="presParOf" srcId="{7CEB913A-E226-4870-B467-4F29258BB69A}" destId="{243908E1-9A21-487C-B197-31A15C2F501B}" srcOrd="2" destOrd="0" presId="urn:microsoft.com/office/officeart/2005/8/layout/venn3"/>
    <dgm:cxn modelId="{D83C5728-4E7C-4565-A798-E42CD7DF8E80}" type="presParOf" srcId="{7CEB913A-E226-4870-B467-4F29258BB69A}" destId="{566E845F-641B-4D0E-9236-92107BE3A5A6}" srcOrd="3" destOrd="0" presId="urn:microsoft.com/office/officeart/2005/8/layout/venn3"/>
    <dgm:cxn modelId="{15B93461-7B6E-4CA9-BE34-C24F610097AE}" type="presParOf" srcId="{7CEB913A-E226-4870-B467-4F29258BB69A}" destId="{E6B4F85E-3CDA-4515-B1E3-505A13F38CB6}" srcOrd="4" destOrd="0" presId="urn:microsoft.com/office/officeart/2005/8/layout/venn3"/>
    <dgm:cxn modelId="{238901C5-E2F4-48F9-8FA3-2FB91DB73C74}" type="presParOf" srcId="{7CEB913A-E226-4870-B467-4F29258BB69A}" destId="{D25E7C6D-F01C-4206-9B23-11B2182B4193}" srcOrd="5" destOrd="0" presId="urn:microsoft.com/office/officeart/2005/8/layout/venn3"/>
    <dgm:cxn modelId="{A5530D85-C145-43E7-B4C7-7CB282E3F0AF}" type="presParOf" srcId="{7CEB913A-E226-4870-B467-4F29258BB69A}" destId="{1A9DB576-757D-401F-9033-613B87FFCB15}" srcOrd="6" destOrd="0" presId="urn:microsoft.com/office/officeart/2005/8/layout/venn3"/>
    <dgm:cxn modelId="{4A9740DC-4984-4153-8D55-45A96992DB2A}" type="presParOf" srcId="{7CEB913A-E226-4870-B467-4F29258BB69A}" destId="{4BD995D0-C303-4488-BE62-664876DA5E4E}" srcOrd="7" destOrd="0" presId="urn:microsoft.com/office/officeart/2005/8/layout/venn3"/>
    <dgm:cxn modelId="{12443576-19A5-49D2-847B-2A4AE24E7E23}" type="presParOf" srcId="{7CEB913A-E226-4870-B467-4F29258BB69A}" destId="{DEE2026A-63F3-484F-856F-682667E33AF4}" srcOrd="8" destOrd="0" presId="urn:microsoft.com/office/officeart/2005/8/layout/venn3"/>
    <dgm:cxn modelId="{9E6192FF-C2B0-4EF9-8E50-6AE4C31AA566}" type="presParOf" srcId="{7CEB913A-E226-4870-B467-4F29258BB69A}" destId="{B14BF9E6-7454-4E60-AB1E-259AAF118403}" srcOrd="9" destOrd="0" presId="urn:microsoft.com/office/officeart/2005/8/layout/venn3"/>
    <dgm:cxn modelId="{6BDA66FF-2977-4A4C-82E3-5DCEE29BCAF2}" type="presParOf" srcId="{7CEB913A-E226-4870-B467-4F29258BB69A}" destId="{993410A4-4915-4EA7-A470-4985F4C6CE2B}" srcOrd="10" destOrd="0" presId="urn:microsoft.com/office/officeart/2005/8/layout/venn3"/>
    <dgm:cxn modelId="{7E2D7FA0-8BED-4546-831E-8B82499F0D29}" type="presParOf" srcId="{7CEB913A-E226-4870-B467-4F29258BB69A}" destId="{3EAC4395-CC73-4B26-AAD0-7EFF03C97152}" srcOrd="11" destOrd="0" presId="urn:microsoft.com/office/officeart/2005/8/layout/venn3"/>
    <dgm:cxn modelId="{FE9841DB-1224-4F94-B668-2923077E7736}" type="presParOf" srcId="{7CEB913A-E226-4870-B467-4F29258BB69A}" destId="{E72E6D4F-4948-422A-91BF-52BFAE724EB0}" srcOrd="12" destOrd="0" presId="urn:microsoft.com/office/officeart/2005/8/layout/venn3"/>
    <dgm:cxn modelId="{99F5366D-82B8-48E9-8A20-EE20CB62FE5A}" type="presParOf" srcId="{7CEB913A-E226-4870-B467-4F29258BB69A}" destId="{FC1D40C1-D67C-49D9-BE28-97A408983052}" srcOrd="13" destOrd="0" presId="urn:microsoft.com/office/officeart/2005/8/layout/venn3"/>
    <dgm:cxn modelId="{EDE21076-DF6A-4491-8A60-8DE592857503}" type="presParOf" srcId="{7CEB913A-E226-4870-B467-4F29258BB69A}" destId="{FF7D80DA-DCCF-44B7-B521-41BBCF78AB1C}" srcOrd="14" destOrd="0" presId="urn:microsoft.com/office/officeart/2005/8/layout/venn3"/>
    <dgm:cxn modelId="{36D012AF-6C76-4788-87FC-A81CEE3A9ABA}" type="presParOf" srcId="{7CEB913A-E226-4870-B467-4F29258BB69A}" destId="{106370D8-C0E0-4697-AE4F-16E0D0A833F2}" srcOrd="15" destOrd="0" presId="urn:microsoft.com/office/officeart/2005/8/layout/venn3"/>
    <dgm:cxn modelId="{37CF6E39-CFCF-455E-A599-47B366A3E86D}" type="presParOf" srcId="{7CEB913A-E226-4870-B467-4F29258BB69A}" destId="{0BBEC322-69DE-4A13-B8F8-88A24A14ED23}" srcOrd="16" destOrd="0" presId="urn:microsoft.com/office/officeart/2005/8/layout/venn3"/>
    <dgm:cxn modelId="{5D4EC168-140D-4D37-B683-6FFA68D66AD4}" type="presParOf" srcId="{7CEB913A-E226-4870-B467-4F29258BB69A}" destId="{AEA56927-7D9F-4E94-9871-FCE0FCBA48BC}" srcOrd="17" destOrd="0" presId="urn:microsoft.com/office/officeart/2005/8/layout/venn3"/>
    <dgm:cxn modelId="{5AF00466-C53E-42D6-954C-83C8F98797CD}" type="presParOf" srcId="{7CEB913A-E226-4870-B467-4F29258BB69A}" destId="{11B18BAC-4B01-4201-BCA1-02339C44DB6F}" srcOrd="18" destOrd="0" presId="urn:microsoft.com/office/officeart/2005/8/layout/venn3"/>
    <dgm:cxn modelId="{513DDF71-2070-4FFD-8890-6825F963EB64}" type="presParOf" srcId="{7CEB913A-E226-4870-B467-4F29258BB69A}" destId="{056427D5-542E-4F56-91C4-0582D9F5C214}" srcOrd="19" destOrd="0" presId="urn:microsoft.com/office/officeart/2005/8/layout/venn3"/>
    <dgm:cxn modelId="{6C73308C-5784-435C-8EDF-577E1D08028C}" type="presParOf" srcId="{7CEB913A-E226-4870-B467-4F29258BB69A}" destId="{314F1604-CAA9-4A6E-81B5-137DC2D84BC2}" srcOrd="20" destOrd="0" presId="urn:microsoft.com/office/officeart/2005/8/layout/venn3"/>
    <dgm:cxn modelId="{6DDE0832-FE12-4478-AB72-359570E0E020}" type="presParOf" srcId="{7CEB913A-E226-4870-B467-4F29258BB69A}" destId="{58CC9853-D8E2-4D48-A81B-09BB2224483F}" srcOrd="21" destOrd="0" presId="urn:microsoft.com/office/officeart/2005/8/layout/venn3"/>
    <dgm:cxn modelId="{64737788-C31F-4B83-8CE4-6C2FF62927A2}" type="presParOf" srcId="{7CEB913A-E226-4870-B467-4F29258BB69A}" destId="{30193EDA-FF35-4A4F-82D7-7A3088050A61}" srcOrd="2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E68630A-2D46-4744-82BE-36D944E0D3D5}" type="doc">
      <dgm:prSet loTypeId="urn:microsoft.com/office/officeart/2005/8/layout/venn3" loCatId="relationship" qsTypeId="urn:microsoft.com/office/officeart/2005/8/quickstyle/3d1" qsCatId="3D" csTypeId="urn:microsoft.com/office/officeart/2005/8/colors/accent1_2" csCatId="accent1" phldr="1"/>
      <dgm:spPr>
        <a:scene3d>
          <a:camera prst="perspectiveAbove"/>
          <a:lightRig rig="threePt" dir="t"/>
        </a:scene3d>
      </dgm:spPr>
      <dgm:t>
        <a:bodyPr/>
        <a:lstStyle/>
        <a:p>
          <a:endParaRPr lang="sk-SK"/>
        </a:p>
      </dgm:t>
    </dgm:pt>
    <dgm:pt modelId="{AA6B2343-B4BF-4C99-838C-9B4EAB4CBA9B}">
      <dgm:prSet phldrT="[Text]"/>
      <dgm:spPr/>
      <dgm:t>
        <a:bodyPr/>
        <a:lstStyle/>
        <a:p>
          <a:endParaRPr lang="sk-SK" dirty="0"/>
        </a:p>
      </dgm:t>
    </dgm:pt>
    <dgm:pt modelId="{0D792D2F-85F2-438B-A50D-854AC906283A}" type="parTrans" cxnId="{A6DB18D7-8674-471D-A914-5EC06B59C001}">
      <dgm:prSet/>
      <dgm:spPr/>
      <dgm:t>
        <a:bodyPr/>
        <a:lstStyle/>
        <a:p>
          <a:endParaRPr lang="sk-SK"/>
        </a:p>
      </dgm:t>
    </dgm:pt>
    <dgm:pt modelId="{B438B071-05D1-41E7-A041-D9C6B0C5328F}" type="sibTrans" cxnId="{A6DB18D7-8674-471D-A914-5EC06B59C001}">
      <dgm:prSet/>
      <dgm:spPr/>
      <dgm:t>
        <a:bodyPr/>
        <a:lstStyle/>
        <a:p>
          <a:endParaRPr lang="sk-SK"/>
        </a:p>
      </dgm:t>
    </dgm:pt>
    <dgm:pt modelId="{382BA961-2B83-448A-97E9-48E4D0135245}">
      <dgm:prSet phldrT="[Text]" phldr="1"/>
      <dgm:spPr/>
      <dgm:t>
        <a:bodyPr/>
        <a:lstStyle/>
        <a:p>
          <a:endParaRPr lang="sk-SK" dirty="0"/>
        </a:p>
      </dgm:t>
    </dgm:pt>
    <dgm:pt modelId="{43FE4029-0FE1-47E2-B7BE-D966EBC50BAE}" type="parTrans" cxnId="{C1DF9D23-4AFE-40B8-9A49-F56B480CBA5B}">
      <dgm:prSet/>
      <dgm:spPr/>
      <dgm:t>
        <a:bodyPr/>
        <a:lstStyle/>
        <a:p>
          <a:endParaRPr lang="sk-SK"/>
        </a:p>
      </dgm:t>
    </dgm:pt>
    <dgm:pt modelId="{9D1B8B58-9E73-4721-A2DD-2F43898FD49F}" type="sibTrans" cxnId="{C1DF9D23-4AFE-40B8-9A49-F56B480CBA5B}">
      <dgm:prSet/>
      <dgm:spPr/>
      <dgm:t>
        <a:bodyPr/>
        <a:lstStyle/>
        <a:p>
          <a:endParaRPr lang="sk-SK"/>
        </a:p>
      </dgm:t>
    </dgm:pt>
    <dgm:pt modelId="{1DB5B53A-DB07-4160-910C-FD11FDAA369E}">
      <dgm:prSet phldrT="[Text]" phldr="1"/>
      <dgm:spPr/>
      <dgm:t>
        <a:bodyPr/>
        <a:lstStyle/>
        <a:p>
          <a:endParaRPr lang="sk-SK" dirty="0"/>
        </a:p>
      </dgm:t>
    </dgm:pt>
    <dgm:pt modelId="{AE7A11B6-CED5-4D47-A66F-FDFBA740FF26}" type="parTrans" cxnId="{EA5447AA-CD16-40D7-9478-39141D75D93C}">
      <dgm:prSet/>
      <dgm:spPr/>
      <dgm:t>
        <a:bodyPr/>
        <a:lstStyle/>
        <a:p>
          <a:endParaRPr lang="sk-SK"/>
        </a:p>
      </dgm:t>
    </dgm:pt>
    <dgm:pt modelId="{22E8E6AB-4F25-482D-B532-EDB9AA265336}" type="sibTrans" cxnId="{EA5447AA-CD16-40D7-9478-39141D75D93C}">
      <dgm:prSet/>
      <dgm:spPr/>
      <dgm:t>
        <a:bodyPr/>
        <a:lstStyle/>
        <a:p>
          <a:endParaRPr lang="sk-SK"/>
        </a:p>
      </dgm:t>
    </dgm:pt>
    <dgm:pt modelId="{F4DFF140-48B1-42E7-AF9E-FEA911D54DC6}">
      <dgm:prSet phldrT="[Text]" phldr="1"/>
      <dgm:spPr/>
      <dgm:t>
        <a:bodyPr/>
        <a:lstStyle/>
        <a:p>
          <a:endParaRPr lang="sk-SK" dirty="0"/>
        </a:p>
      </dgm:t>
    </dgm:pt>
    <dgm:pt modelId="{137DDD2E-AC3D-4904-9DB1-6490B16F9852}" type="parTrans" cxnId="{40E44FBA-B265-470F-89A3-B8DE1677042E}">
      <dgm:prSet/>
      <dgm:spPr/>
      <dgm:t>
        <a:bodyPr/>
        <a:lstStyle/>
        <a:p>
          <a:endParaRPr lang="sk-SK"/>
        </a:p>
      </dgm:t>
    </dgm:pt>
    <dgm:pt modelId="{6F396EE9-70BD-4111-A454-98931628D476}" type="sibTrans" cxnId="{40E44FBA-B265-470F-89A3-B8DE1677042E}">
      <dgm:prSet/>
      <dgm:spPr/>
      <dgm:t>
        <a:bodyPr/>
        <a:lstStyle/>
        <a:p>
          <a:endParaRPr lang="sk-SK"/>
        </a:p>
      </dgm:t>
    </dgm:pt>
    <dgm:pt modelId="{147212F7-DBD8-4AF6-AC37-DE9F53BCBF8E}">
      <dgm:prSet/>
      <dgm:spPr/>
      <dgm:t>
        <a:bodyPr/>
        <a:lstStyle/>
        <a:p>
          <a:endParaRPr lang="sk-SK" dirty="0"/>
        </a:p>
      </dgm:t>
    </dgm:pt>
    <dgm:pt modelId="{1C2D9CF8-D2C6-4E20-B3B9-F0F7DFF87C81}" type="parTrans" cxnId="{B87E29D3-F506-44EF-8558-DA0EEAA7962C}">
      <dgm:prSet/>
      <dgm:spPr/>
      <dgm:t>
        <a:bodyPr/>
        <a:lstStyle/>
        <a:p>
          <a:endParaRPr lang="sk-SK"/>
        </a:p>
      </dgm:t>
    </dgm:pt>
    <dgm:pt modelId="{0D99FA2A-4ED1-4690-BDB5-32D3596BFEC2}" type="sibTrans" cxnId="{B87E29D3-F506-44EF-8558-DA0EEAA7962C}">
      <dgm:prSet/>
      <dgm:spPr/>
      <dgm:t>
        <a:bodyPr/>
        <a:lstStyle/>
        <a:p>
          <a:endParaRPr lang="sk-SK"/>
        </a:p>
      </dgm:t>
    </dgm:pt>
    <dgm:pt modelId="{FD5AABA1-7CF5-4CA4-9B17-9BF23F8624EC}">
      <dgm:prSet/>
      <dgm:spPr/>
      <dgm:t>
        <a:bodyPr/>
        <a:lstStyle/>
        <a:p>
          <a:endParaRPr lang="sk-SK" dirty="0"/>
        </a:p>
      </dgm:t>
    </dgm:pt>
    <dgm:pt modelId="{FD691035-6EBD-4490-9729-9ED349BA1FAD}" type="parTrans" cxnId="{0C60B252-A752-447B-978D-B27C3A7EB51B}">
      <dgm:prSet/>
      <dgm:spPr/>
      <dgm:t>
        <a:bodyPr/>
        <a:lstStyle/>
        <a:p>
          <a:endParaRPr lang="sk-SK"/>
        </a:p>
      </dgm:t>
    </dgm:pt>
    <dgm:pt modelId="{55EEA3DB-02F6-4CA0-A6C5-B3CD5E046722}" type="sibTrans" cxnId="{0C60B252-A752-447B-978D-B27C3A7EB51B}">
      <dgm:prSet/>
      <dgm:spPr/>
      <dgm:t>
        <a:bodyPr/>
        <a:lstStyle/>
        <a:p>
          <a:endParaRPr lang="sk-SK"/>
        </a:p>
      </dgm:t>
    </dgm:pt>
    <dgm:pt modelId="{0F6F1588-445A-499C-8B1D-A6EC7FE59FD6}">
      <dgm:prSet/>
      <dgm:spPr/>
      <dgm:t>
        <a:bodyPr/>
        <a:lstStyle/>
        <a:p>
          <a:endParaRPr lang="sk-SK" dirty="0"/>
        </a:p>
      </dgm:t>
    </dgm:pt>
    <dgm:pt modelId="{A9106371-4A32-4947-8436-219916AB2407}" type="parTrans" cxnId="{83B85DB8-DA51-48FF-A5D2-4F62BF7FB2F8}">
      <dgm:prSet/>
      <dgm:spPr/>
      <dgm:t>
        <a:bodyPr/>
        <a:lstStyle/>
        <a:p>
          <a:endParaRPr lang="sk-SK"/>
        </a:p>
      </dgm:t>
    </dgm:pt>
    <dgm:pt modelId="{EEB0ED33-3D51-4E5D-AE87-4B423F563846}" type="sibTrans" cxnId="{83B85DB8-DA51-48FF-A5D2-4F62BF7FB2F8}">
      <dgm:prSet/>
      <dgm:spPr/>
      <dgm:t>
        <a:bodyPr/>
        <a:lstStyle/>
        <a:p>
          <a:endParaRPr lang="sk-SK"/>
        </a:p>
      </dgm:t>
    </dgm:pt>
    <dgm:pt modelId="{734A37DC-D621-49B3-98E2-B26AE3E1590D}">
      <dgm:prSet/>
      <dgm:spPr/>
      <dgm:t>
        <a:bodyPr/>
        <a:lstStyle/>
        <a:p>
          <a:endParaRPr lang="sk-SK" dirty="0"/>
        </a:p>
      </dgm:t>
    </dgm:pt>
    <dgm:pt modelId="{D0737E27-88D4-4F1E-ABA2-1B0F5F73EA3D}" type="parTrans" cxnId="{0DBD200C-FA64-4EA0-95DC-B95844A2A465}">
      <dgm:prSet/>
      <dgm:spPr/>
      <dgm:t>
        <a:bodyPr/>
        <a:lstStyle/>
        <a:p>
          <a:endParaRPr lang="sk-SK"/>
        </a:p>
      </dgm:t>
    </dgm:pt>
    <dgm:pt modelId="{C97B8FD7-9468-41E9-B929-B515607D7A41}" type="sibTrans" cxnId="{0DBD200C-FA64-4EA0-95DC-B95844A2A465}">
      <dgm:prSet/>
      <dgm:spPr/>
      <dgm:t>
        <a:bodyPr/>
        <a:lstStyle/>
        <a:p>
          <a:endParaRPr lang="sk-SK"/>
        </a:p>
      </dgm:t>
    </dgm:pt>
    <dgm:pt modelId="{18EAE004-8C80-4ECC-8AF4-55ED33788139}">
      <dgm:prSet/>
      <dgm:spPr/>
      <dgm:t>
        <a:bodyPr/>
        <a:lstStyle/>
        <a:p>
          <a:endParaRPr lang="sk-SK" dirty="0"/>
        </a:p>
      </dgm:t>
    </dgm:pt>
    <dgm:pt modelId="{9814EF0A-F9C4-4C1B-B40A-EB0CD404AA71}" type="parTrans" cxnId="{1F8FD484-C397-499A-8208-25726BA27EDE}">
      <dgm:prSet/>
      <dgm:spPr/>
      <dgm:t>
        <a:bodyPr/>
        <a:lstStyle/>
        <a:p>
          <a:endParaRPr lang="sk-SK"/>
        </a:p>
      </dgm:t>
    </dgm:pt>
    <dgm:pt modelId="{BA57F9A3-683A-4670-AD5F-737D8F46025A}" type="sibTrans" cxnId="{1F8FD484-C397-499A-8208-25726BA27EDE}">
      <dgm:prSet/>
      <dgm:spPr/>
      <dgm:t>
        <a:bodyPr/>
        <a:lstStyle/>
        <a:p>
          <a:endParaRPr lang="sk-SK"/>
        </a:p>
      </dgm:t>
    </dgm:pt>
    <dgm:pt modelId="{056E2021-0946-45ED-9912-BA625D1DBB3F}">
      <dgm:prSet/>
      <dgm:spPr/>
      <dgm:t>
        <a:bodyPr/>
        <a:lstStyle/>
        <a:p>
          <a:endParaRPr lang="sk-SK" dirty="0"/>
        </a:p>
      </dgm:t>
    </dgm:pt>
    <dgm:pt modelId="{827EC7A3-1B27-46BB-8EAC-FBACC0EF6BF2}" type="parTrans" cxnId="{9787E693-8A72-45DA-A401-1BDEE5D957B4}">
      <dgm:prSet/>
      <dgm:spPr/>
      <dgm:t>
        <a:bodyPr/>
        <a:lstStyle/>
        <a:p>
          <a:endParaRPr lang="sk-SK"/>
        </a:p>
      </dgm:t>
    </dgm:pt>
    <dgm:pt modelId="{23440D1C-50A2-4980-A1FC-39A6AE0980B5}" type="sibTrans" cxnId="{9787E693-8A72-45DA-A401-1BDEE5D957B4}">
      <dgm:prSet/>
      <dgm:spPr/>
      <dgm:t>
        <a:bodyPr/>
        <a:lstStyle/>
        <a:p>
          <a:endParaRPr lang="sk-SK"/>
        </a:p>
      </dgm:t>
    </dgm:pt>
    <dgm:pt modelId="{CE0BF06F-EC19-45F2-ABD4-0BF1DBEC705E}">
      <dgm:prSet/>
      <dgm:spPr/>
      <dgm:t>
        <a:bodyPr/>
        <a:lstStyle/>
        <a:p>
          <a:endParaRPr lang="sk-SK" dirty="0"/>
        </a:p>
      </dgm:t>
    </dgm:pt>
    <dgm:pt modelId="{9DB6CA9A-CFA6-48D2-8658-CDD462767894}" type="parTrans" cxnId="{4BC3ADF8-3931-493E-9C9A-91DBD2CF03F5}">
      <dgm:prSet/>
      <dgm:spPr/>
      <dgm:t>
        <a:bodyPr/>
        <a:lstStyle/>
        <a:p>
          <a:endParaRPr lang="sk-SK"/>
        </a:p>
      </dgm:t>
    </dgm:pt>
    <dgm:pt modelId="{C87FF603-46C5-48FE-8247-ACB6A30EB31A}" type="sibTrans" cxnId="{4BC3ADF8-3931-493E-9C9A-91DBD2CF03F5}">
      <dgm:prSet/>
      <dgm:spPr/>
      <dgm:t>
        <a:bodyPr/>
        <a:lstStyle/>
        <a:p>
          <a:endParaRPr lang="sk-SK"/>
        </a:p>
      </dgm:t>
    </dgm:pt>
    <dgm:pt modelId="{7CEB913A-E226-4870-B467-4F29258BB69A}" type="pres">
      <dgm:prSet presAssocID="{FE68630A-2D46-4744-82BE-36D944E0D3D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C87E3F79-7224-48D0-87CD-3EBB3600BD4F}" type="pres">
      <dgm:prSet presAssocID="{AA6B2343-B4BF-4C99-838C-9B4EAB4CBA9B}" presName="Name5" presStyleLbl="vennNode1" presStyleIdx="0" presStyleCnt="11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77D98DDE-0CE6-4F81-A9ED-85F8C609E1C5}" type="pres">
      <dgm:prSet presAssocID="{B438B071-05D1-41E7-A041-D9C6B0C5328F}" presName="space" presStyleCnt="0"/>
      <dgm:spPr/>
    </dgm:pt>
    <dgm:pt modelId="{243908E1-9A21-487C-B197-31A15C2F501B}" type="pres">
      <dgm:prSet presAssocID="{147212F7-DBD8-4AF6-AC37-DE9F53BCBF8E}" presName="Name5" presStyleLbl="vennNode1" presStyleIdx="1" presStyleCnt="11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566E845F-641B-4D0E-9236-92107BE3A5A6}" type="pres">
      <dgm:prSet presAssocID="{0D99FA2A-4ED1-4690-BDB5-32D3596BFEC2}" presName="space" presStyleCnt="0"/>
      <dgm:spPr/>
    </dgm:pt>
    <dgm:pt modelId="{E6B4F85E-3CDA-4515-B1E3-505A13F38CB6}" type="pres">
      <dgm:prSet presAssocID="{FD5AABA1-7CF5-4CA4-9B17-9BF23F8624EC}" presName="Name5" presStyleLbl="vennNode1" presStyleIdx="2" presStyleCnt="11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D25E7C6D-F01C-4206-9B23-11B2182B4193}" type="pres">
      <dgm:prSet presAssocID="{55EEA3DB-02F6-4CA0-A6C5-B3CD5E046722}" presName="space" presStyleCnt="0"/>
      <dgm:spPr/>
    </dgm:pt>
    <dgm:pt modelId="{5E0FC697-B664-412B-BBFF-7DBA9FD69BE6}" type="pres">
      <dgm:prSet presAssocID="{0F6F1588-445A-499C-8B1D-A6EC7FE59FD6}" presName="Name5" presStyleLbl="vennNode1" presStyleIdx="3" presStyleCnt="11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7214224C-5E73-41E9-ABFD-F2ED775F9891}" type="pres">
      <dgm:prSet presAssocID="{EEB0ED33-3D51-4E5D-AE87-4B423F563846}" presName="space" presStyleCnt="0"/>
      <dgm:spPr/>
    </dgm:pt>
    <dgm:pt modelId="{DEE2026A-63F3-484F-856F-682667E33AF4}" type="pres">
      <dgm:prSet presAssocID="{734A37DC-D621-49B3-98E2-B26AE3E1590D}" presName="Name5" presStyleLbl="vennNode1" presStyleIdx="4" presStyleCnt="11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B14BF9E6-7454-4E60-AB1E-259AAF118403}" type="pres">
      <dgm:prSet presAssocID="{C97B8FD7-9468-41E9-B929-B515607D7A41}" presName="space" presStyleCnt="0"/>
      <dgm:spPr/>
    </dgm:pt>
    <dgm:pt modelId="{993410A4-4915-4EA7-A470-4985F4C6CE2B}" type="pres">
      <dgm:prSet presAssocID="{18EAE004-8C80-4ECC-8AF4-55ED33788139}" presName="Name5" presStyleLbl="vennNode1" presStyleIdx="5" presStyleCnt="11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3EAC4395-CC73-4B26-AAD0-7EFF03C97152}" type="pres">
      <dgm:prSet presAssocID="{BA57F9A3-683A-4670-AD5F-737D8F46025A}" presName="space" presStyleCnt="0"/>
      <dgm:spPr/>
    </dgm:pt>
    <dgm:pt modelId="{E72E6D4F-4948-422A-91BF-52BFAE724EB0}" type="pres">
      <dgm:prSet presAssocID="{056E2021-0946-45ED-9912-BA625D1DBB3F}" presName="Name5" presStyleLbl="vennNode1" presStyleIdx="6" presStyleCnt="11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FC1D40C1-D67C-49D9-BE28-97A408983052}" type="pres">
      <dgm:prSet presAssocID="{23440D1C-50A2-4980-A1FC-39A6AE0980B5}" presName="space" presStyleCnt="0"/>
      <dgm:spPr/>
    </dgm:pt>
    <dgm:pt modelId="{11B18BAC-4B01-4201-BCA1-02339C44DB6F}" type="pres">
      <dgm:prSet presAssocID="{CE0BF06F-EC19-45F2-ABD4-0BF1DBEC705E}" presName="Name5" presStyleLbl="vennNode1" presStyleIdx="7" presStyleCnt="11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056427D5-542E-4F56-91C4-0582D9F5C214}" type="pres">
      <dgm:prSet presAssocID="{C87FF603-46C5-48FE-8247-ACB6A30EB31A}" presName="space" presStyleCnt="0"/>
      <dgm:spPr/>
    </dgm:pt>
    <dgm:pt modelId="{314F1604-CAA9-4A6E-81B5-137DC2D84BC2}" type="pres">
      <dgm:prSet presAssocID="{382BA961-2B83-448A-97E9-48E4D0135245}" presName="Name5" presStyleLbl="vennNode1" presStyleIdx="8" presStyleCnt="11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58CC9853-D8E2-4D48-A81B-09BB2224483F}" type="pres">
      <dgm:prSet presAssocID="{9D1B8B58-9E73-4721-A2DD-2F43898FD49F}" presName="space" presStyleCnt="0"/>
      <dgm:spPr/>
    </dgm:pt>
    <dgm:pt modelId="{30193EDA-FF35-4A4F-82D7-7A3088050A61}" type="pres">
      <dgm:prSet presAssocID="{1DB5B53A-DB07-4160-910C-FD11FDAA369E}" presName="Name5" presStyleLbl="vennNode1" presStyleIdx="9" presStyleCnt="11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14C88DCF-2A19-4187-8E7E-2339243D0FC8}" type="pres">
      <dgm:prSet presAssocID="{22E8E6AB-4F25-482D-B532-EDB9AA265336}" presName="space" presStyleCnt="0"/>
      <dgm:spPr/>
    </dgm:pt>
    <dgm:pt modelId="{F53DA775-1A60-4CF7-A76E-C66D259892EA}" type="pres">
      <dgm:prSet presAssocID="{F4DFF140-48B1-42E7-AF9E-FEA911D54DC6}" presName="Name5" presStyleLbl="vennNode1" presStyleIdx="10" presStyleCnt="11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A6DB18D7-8674-471D-A914-5EC06B59C001}" srcId="{FE68630A-2D46-4744-82BE-36D944E0D3D5}" destId="{AA6B2343-B4BF-4C99-838C-9B4EAB4CBA9B}" srcOrd="0" destOrd="0" parTransId="{0D792D2F-85F2-438B-A50D-854AC906283A}" sibTransId="{B438B071-05D1-41E7-A041-D9C6B0C5328F}"/>
    <dgm:cxn modelId="{83B85DB8-DA51-48FF-A5D2-4F62BF7FB2F8}" srcId="{FE68630A-2D46-4744-82BE-36D944E0D3D5}" destId="{0F6F1588-445A-499C-8B1D-A6EC7FE59FD6}" srcOrd="3" destOrd="0" parTransId="{A9106371-4A32-4947-8436-219916AB2407}" sibTransId="{EEB0ED33-3D51-4E5D-AE87-4B423F563846}"/>
    <dgm:cxn modelId="{4BC3ADF8-3931-493E-9C9A-91DBD2CF03F5}" srcId="{FE68630A-2D46-4744-82BE-36D944E0D3D5}" destId="{CE0BF06F-EC19-45F2-ABD4-0BF1DBEC705E}" srcOrd="7" destOrd="0" parTransId="{9DB6CA9A-CFA6-48D2-8658-CDD462767894}" sibTransId="{C87FF603-46C5-48FE-8247-ACB6A30EB31A}"/>
    <dgm:cxn modelId="{52AB41AD-66EE-462B-8125-D7AB277A04A5}" type="presOf" srcId="{056E2021-0946-45ED-9912-BA625D1DBB3F}" destId="{E72E6D4F-4948-422A-91BF-52BFAE724EB0}" srcOrd="0" destOrd="0" presId="urn:microsoft.com/office/officeart/2005/8/layout/venn3"/>
    <dgm:cxn modelId="{0DBD200C-FA64-4EA0-95DC-B95844A2A465}" srcId="{FE68630A-2D46-4744-82BE-36D944E0D3D5}" destId="{734A37DC-D621-49B3-98E2-B26AE3E1590D}" srcOrd="4" destOrd="0" parTransId="{D0737E27-88D4-4F1E-ABA2-1B0F5F73EA3D}" sibTransId="{C97B8FD7-9468-41E9-B929-B515607D7A41}"/>
    <dgm:cxn modelId="{50E4E485-4451-4875-A327-6733BC19B892}" type="presOf" srcId="{18EAE004-8C80-4ECC-8AF4-55ED33788139}" destId="{993410A4-4915-4EA7-A470-4985F4C6CE2B}" srcOrd="0" destOrd="0" presId="urn:microsoft.com/office/officeart/2005/8/layout/venn3"/>
    <dgm:cxn modelId="{946E8786-222E-48F7-8365-27B7A81C840C}" type="presOf" srcId="{FE68630A-2D46-4744-82BE-36D944E0D3D5}" destId="{7CEB913A-E226-4870-B467-4F29258BB69A}" srcOrd="0" destOrd="0" presId="urn:microsoft.com/office/officeart/2005/8/layout/venn3"/>
    <dgm:cxn modelId="{0C60B252-A752-447B-978D-B27C3A7EB51B}" srcId="{FE68630A-2D46-4744-82BE-36D944E0D3D5}" destId="{FD5AABA1-7CF5-4CA4-9B17-9BF23F8624EC}" srcOrd="2" destOrd="0" parTransId="{FD691035-6EBD-4490-9729-9ED349BA1FAD}" sibTransId="{55EEA3DB-02F6-4CA0-A6C5-B3CD5E046722}"/>
    <dgm:cxn modelId="{B87E29D3-F506-44EF-8558-DA0EEAA7962C}" srcId="{FE68630A-2D46-4744-82BE-36D944E0D3D5}" destId="{147212F7-DBD8-4AF6-AC37-DE9F53BCBF8E}" srcOrd="1" destOrd="0" parTransId="{1C2D9CF8-D2C6-4E20-B3B9-F0F7DFF87C81}" sibTransId="{0D99FA2A-4ED1-4690-BDB5-32D3596BFEC2}"/>
    <dgm:cxn modelId="{80C77A84-5412-4E56-A017-EE9FC9B12747}" type="presOf" srcId="{1DB5B53A-DB07-4160-910C-FD11FDAA369E}" destId="{30193EDA-FF35-4A4F-82D7-7A3088050A61}" srcOrd="0" destOrd="0" presId="urn:microsoft.com/office/officeart/2005/8/layout/venn3"/>
    <dgm:cxn modelId="{E79D2C15-403C-41A1-83CE-35F08A1F2C3D}" type="presOf" srcId="{147212F7-DBD8-4AF6-AC37-DE9F53BCBF8E}" destId="{243908E1-9A21-487C-B197-31A15C2F501B}" srcOrd="0" destOrd="0" presId="urn:microsoft.com/office/officeart/2005/8/layout/venn3"/>
    <dgm:cxn modelId="{C1DF9D23-4AFE-40B8-9A49-F56B480CBA5B}" srcId="{FE68630A-2D46-4744-82BE-36D944E0D3D5}" destId="{382BA961-2B83-448A-97E9-48E4D0135245}" srcOrd="8" destOrd="0" parTransId="{43FE4029-0FE1-47E2-B7BE-D966EBC50BAE}" sibTransId="{9D1B8B58-9E73-4721-A2DD-2F43898FD49F}"/>
    <dgm:cxn modelId="{100B8E1D-7E94-43DD-9C6F-F408A3904D23}" type="presOf" srcId="{CE0BF06F-EC19-45F2-ABD4-0BF1DBEC705E}" destId="{11B18BAC-4B01-4201-BCA1-02339C44DB6F}" srcOrd="0" destOrd="0" presId="urn:microsoft.com/office/officeart/2005/8/layout/venn3"/>
    <dgm:cxn modelId="{E569F013-10F6-4B89-8502-858E62E751C4}" type="presOf" srcId="{734A37DC-D621-49B3-98E2-B26AE3E1590D}" destId="{DEE2026A-63F3-484F-856F-682667E33AF4}" srcOrd="0" destOrd="0" presId="urn:microsoft.com/office/officeart/2005/8/layout/venn3"/>
    <dgm:cxn modelId="{1624BFB9-C9B5-4E8D-BAAB-B953C6644356}" type="presOf" srcId="{382BA961-2B83-448A-97E9-48E4D0135245}" destId="{314F1604-CAA9-4A6E-81B5-137DC2D84BC2}" srcOrd="0" destOrd="0" presId="urn:microsoft.com/office/officeart/2005/8/layout/venn3"/>
    <dgm:cxn modelId="{3638A5EB-892D-4A65-814A-FF4E8ADBC3C1}" type="presOf" srcId="{0F6F1588-445A-499C-8B1D-A6EC7FE59FD6}" destId="{5E0FC697-B664-412B-BBFF-7DBA9FD69BE6}" srcOrd="0" destOrd="0" presId="urn:microsoft.com/office/officeart/2005/8/layout/venn3"/>
    <dgm:cxn modelId="{EA5447AA-CD16-40D7-9478-39141D75D93C}" srcId="{FE68630A-2D46-4744-82BE-36D944E0D3D5}" destId="{1DB5B53A-DB07-4160-910C-FD11FDAA369E}" srcOrd="9" destOrd="0" parTransId="{AE7A11B6-CED5-4D47-A66F-FDFBA740FF26}" sibTransId="{22E8E6AB-4F25-482D-B532-EDB9AA265336}"/>
    <dgm:cxn modelId="{32360F4A-3FB3-4148-8A10-782FA6FC6DC6}" type="presOf" srcId="{FD5AABA1-7CF5-4CA4-9B17-9BF23F8624EC}" destId="{E6B4F85E-3CDA-4515-B1E3-505A13F38CB6}" srcOrd="0" destOrd="0" presId="urn:microsoft.com/office/officeart/2005/8/layout/venn3"/>
    <dgm:cxn modelId="{FEA3B762-5F22-44A1-A1FA-5D817209336C}" type="presOf" srcId="{F4DFF140-48B1-42E7-AF9E-FEA911D54DC6}" destId="{F53DA775-1A60-4CF7-A76E-C66D259892EA}" srcOrd="0" destOrd="0" presId="urn:microsoft.com/office/officeart/2005/8/layout/venn3"/>
    <dgm:cxn modelId="{1F8FD484-C397-499A-8208-25726BA27EDE}" srcId="{FE68630A-2D46-4744-82BE-36D944E0D3D5}" destId="{18EAE004-8C80-4ECC-8AF4-55ED33788139}" srcOrd="5" destOrd="0" parTransId="{9814EF0A-F9C4-4C1B-B40A-EB0CD404AA71}" sibTransId="{BA57F9A3-683A-4670-AD5F-737D8F46025A}"/>
    <dgm:cxn modelId="{9787E693-8A72-45DA-A401-1BDEE5D957B4}" srcId="{FE68630A-2D46-4744-82BE-36D944E0D3D5}" destId="{056E2021-0946-45ED-9912-BA625D1DBB3F}" srcOrd="6" destOrd="0" parTransId="{827EC7A3-1B27-46BB-8EAC-FBACC0EF6BF2}" sibTransId="{23440D1C-50A2-4980-A1FC-39A6AE0980B5}"/>
    <dgm:cxn modelId="{40E44FBA-B265-470F-89A3-B8DE1677042E}" srcId="{FE68630A-2D46-4744-82BE-36D944E0D3D5}" destId="{F4DFF140-48B1-42E7-AF9E-FEA911D54DC6}" srcOrd="10" destOrd="0" parTransId="{137DDD2E-AC3D-4904-9DB1-6490B16F9852}" sibTransId="{6F396EE9-70BD-4111-A454-98931628D476}"/>
    <dgm:cxn modelId="{BA498455-7086-4062-A0CA-7C2FDF1A41A3}" type="presOf" srcId="{AA6B2343-B4BF-4C99-838C-9B4EAB4CBA9B}" destId="{C87E3F79-7224-48D0-87CD-3EBB3600BD4F}" srcOrd="0" destOrd="0" presId="urn:microsoft.com/office/officeart/2005/8/layout/venn3"/>
    <dgm:cxn modelId="{CAE97A90-9B26-47C6-933E-1F83FB647E69}" type="presParOf" srcId="{7CEB913A-E226-4870-B467-4F29258BB69A}" destId="{C87E3F79-7224-48D0-87CD-3EBB3600BD4F}" srcOrd="0" destOrd="0" presId="urn:microsoft.com/office/officeart/2005/8/layout/venn3"/>
    <dgm:cxn modelId="{705FFCA2-39A8-4626-B5D3-8D1C22893252}" type="presParOf" srcId="{7CEB913A-E226-4870-B467-4F29258BB69A}" destId="{77D98DDE-0CE6-4F81-A9ED-85F8C609E1C5}" srcOrd="1" destOrd="0" presId="urn:microsoft.com/office/officeart/2005/8/layout/venn3"/>
    <dgm:cxn modelId="{DD7976FF-0938-4D00-8A78-991B5A4EE1DB}" type="presParOf" srcId="{7CEB913A-E226-4870-B467-4F29258BB69A}" destId="{243908E1-9A21-487C-B197-31A15C2F501B}" srcOrd="2" destOrd="0" presId="urn:microsoft.com/office/officeart/2005/8/layout/venn3"/>
    <dgm:cxn modelId="{4862CBFA-142A-4C5B-BBF1-5B48BFF582E7}" type="presParOf" srcId="{7CEB913A-E226-4870-B467-4F29258BB69A}" destId="{566E845F-641B-4D0E-9236-92107BE3A5A6}" srcOrd="3" destOrd="0" presId="urn:microsoft.com/office/officeart/2005/8/layout/venn3"/>
    <dgm:cxn modelId="{2F17D94E-7FC1-4293-BD77-00A8CE4F539E}" type="presParOf" srcId="{7CEB913A-E226-4870-B467-4F29258BB69A}" destId="{E6B4F85E-3CDA-4515-B1E3-505A13F38CB6}" srcOrd="4" destOrd="0" presId="urn:microsoft.com/office/officeart/2005/8/layout/venn3"/>
    <dgm:cxn modelId="{C18FD768-23C4-4248-AD43-925B6766D60E}" type="presParOf" srcId="{7CEB913A-E226-4870-B467-4F29258BB69A}" destId="{D25E7C6D-F01C-4206-9B23-11B2182B4193}" srcOrd="5" destOrd="0" presId="urn:microsoft.com/office/officeart/2005/8/layout/venn3"/>
    <dgm:cxn modelId="{5958A7BF-26AC-48D3-B991-9828245F3FB2}" type="presParOf" srcId="{7CEB913A-E226-4870-B467-4F29258BB69A}" destId="{5E0FC697-B664-412B-BBFF-7DBA9FD69BE6}" srcOrd="6" destOrd="0" presId="urn:microsoft.com/office/officeart/2005/8/layout/venn3"/>
    <dgm:cxn modelId="{11FB4E5A-EA57-4064-91B5-46996B8130FB}" type="presParOf" srcId="{7CEB913A-E226-4870-B467-4F29258BB69A}" destId="{7214224C-5E73-41E9-ABFD-F2ED775F9891}" srcOrd="7" destOrd="0" presId="urn:microsoft.com/office/officeart/2005/8/layout/venn3"/>
    <dgm:cxn modelId="{814F245F-E9A1-49A8-9F4B-B85B0E76F87E}" type="presParOf" srcId="{7CEB913A-E226-4870-B467-4F29258BB69A}" destId="{DEE2026A-63F3-484F-856F-682667E33AF4}" srcOrd="8" destOrd="0" presId="urn:microsoft.com/office/officeart/2005/8/layout/venn3"/>
    <dgm:cxn modelId="{A6FB5660-9A58-4122-A2D8-8AA25C79B469}" type="presParOf" srcId="{7CEB913A-E226-4870-B467-4F29258BB69A}" destId="{B14BF9E6-7454-4E60-AB1E-259AAF118403}" srcOrd="9" destOrd="0" presId="urn:microsoft.com/office/officeart/2005/8/layout/venn3"/>
    <dgm:cxn modelId="{EC1E0592-C2AA-4ACA-ACF5-CA0F6D60B633}" type="presParOf" srcId="{7CEB913A-E226-4870-B467-4F29258BB69A}" destId="{993410A4-4915-4EA7-A470-4985F4C6CE2B}" srcOrd="10" destOrd="0" presId="urn:microsoft.com/office/officeart/2005/8/layout/venn3"/>
    <dgm:cxn modelId="{E290CC8E-A706-4FB2-AB1B-FF8B267FAFBF}" type="presParOf" srcId="{7CEB913A-E226-4870-B467-4F29258BB69A}" destId="{3EAC4395-CC73-4B26-AAD0-7EFF03C97152}" srcOrd="11" destOrd="0" presId="urn:microsoft.com/office/officeart/2005/8/layout/venn3"/>
    <dgm:cxn modelId="{A4BBA007-2202-4F31-833B-DDD0C14D1C38}" type="presParOf" srcId="{7CEB913A-E226-4870-B467-4F29258BB69A}" destId="{E72E6D4F-4948-422A-91BF-52BFAE724EB0}" srcOrd="12" destOrd="0" presId="urn:microsoft.com/office/officeart/2005/8/layout/venn3"/>
    <dgm:cxn modelId="{DC6FB5D6-2475-4E0F-AF3A-00F81F1476B8}" type="presParOf" srcId="{7CEB913A-E226-4870-B467-4F29258BB69A}" destId="{FC1D40C1-D67C-49D9-BE28-97A408983052}" srcOrd="13" destOrd="0" presId="urn:microsoft.com/office/officeart/2005/8/layout/venn3"/>
    <dgm:cxn modelId="{014AC637-DD89-46C3-88F3-445711ED8913}" type="presParOf" srcId="{7CEB913A-E226-4870-B467-4F29258BB69A}" destId="{11B18BAC-4B01-4201-BCA1-02339C44DB6F}" srcOrd="14" destOrd="0" presId="urn:microsoft.com/office/officeart/2005/8/layout/venn3"/>
    <dgm:cxn modelId="{3941CE50-0170-4AEC-89D4-541313762041}" type="presParOf" srcId="{7CEB913A-E226-4870-B467-4F29258BB69A}" destId="{056427D5-542E-4F56-91C4-0582D9F5C214}" srcOrd="15" destOrd="0" presId="urn:microsoft.com/office/officeart/2005/8/layout/venn3"/>
    <dgm:cxn modelId="{9A70A786-658A-4F30-99F2-8B84C02C499E}" type="presParOf" srcId="{7CEB913A-E226-4870-B467-4F29258BB69A}" destId="{314F1604-CAA9-4A6E-81B5-137DC2D84BC2}" srcOrd="16" destOrd="0" presId="urn:microsoft.com/office/officeart/2005/8/layout/venn3"/>
    <dgm:cxn modelId="{94936C99-90D3-47BC-87E2-2BFFBFE6FB43}" type="presParOf" srcId="{7CEB913A-E226-4870-B467-4F29258BB69A}" destId="{58CC9853-D8E2-4D48-A81B-09BB2224483F}" srcOrd="17" destOrd="0" presId="urn:microsoft.com/office/officeart/2005/8/layout/venn3"/>
    <dgm:cxn modelId="{DA3A8C6D-6B94-448A-962F-F75AEFDAFBFC}" type="presParOf" srcId="{7CEB913A-E226-4870-B467-4F29258BB69A}" destId="{30193EDA-FF35-4A4F-82D7-7A3088050A61}" srcOrd="18" destOrd="0" presId="urn:microsoft.com/office/officeart/2005/8/layout/venn3"/>
    <dgm:cxn modelId="{BC9F43D1-F99A-4AB9-8702-A72F69A2940B}" type="presParOf" srcId="{7CEB913A-E226-4870-B467-4F29258BB69A}" destId="{14C88DCF-2A19-4187-8E7E-2339243D0FC8}" srcOrd="19" destOrd="0" presId="urn:microsoft.com/office/officeart/2005/8/layout/venn3"/>
    <dgm:cxn modelId="{13F230D0-E28D-4BBB-B0FE-063B06B8B4A9}" type="presParOf" srcId="{7CEB913A-E226-4870-B467-4F29258BB69A}" destId="{F53DA775-1A60-4CF7-A76E-C66D259892EA}" srcOrd="20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12576A0-FE0E-41DC-A87B-621B0411D0AF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sk-SK"/>
        </a:p>
      </dgm:t>
    </dgm:pt>
    <dgm:pt modelId="{78DC7A16-D1E6-4938-B2A8-C761873E5120}">
      <dgm:prSet phldrT="[Text]"/>
      <dgm:spPr/>
      <dgm:t>
        <a:bodyPr/>
        <a:lstStyle/>
        <a:p>
          <a:r>
            <a:rPr lang="sk-SK" dirty="0" err="1" smtClean="0"/>
            <a:t>Mt</a:t>
          </a:r>
          <a:r>
            <a:rPr lang="sk-SK" dirty="0" smtClean="0"/>
            <a:t> 8, 14-15</a:t>
          </a:r>
          <a:endParaRPr lang="sk-SK" dirty="0"/>
        </a:p>
      </dgm:t>
    </dgm:pt>
    <dgm:pt modelId="{247A7E77-1E5F-439A-A30C-3DF3D01EB4E3}" type="parTrans" cxnId="{CE531C9C-0D02-43D5-BE26-C4E3F57A4A71}">
      <dgm:prSet/>
      <dgm:spPr/>
      <dgm:t>
        <a:bodyPr/>
        <a:lstStyle/>
        <a:p>
          <a:endParaRPr lang="sk-SK"/>
        </a:p>
      </dgm:t>
    </dgm:pt>
    <dgm:pt modelId="{89864519-8663-4E15-9249-E3ACAB666C0C}" type="sibTrans" cxnId="{CE531C9C-0D02-43D5-BE26-C4E3F57A4A71}">
      <dgm:prSet/>
      <dgm:spPr/>
      <dgm:t>
        <a:bodyPr/>
        <a:lstStyle/>
        <a:p>
          <a:endParaRPr lang="sk-SK"/>
        </a:p>
      </dgm:t>
    </dgm:pt>
    <dgm:pt modelId="{B0A0819C-2572-4CA6-9928-D71E9CA00485}">
      <dgm:prSet phldrT="[Text]"/>
      <dgm:spPr/>
      <dgm:t>
        <a:bodyPr/>
        <a:lstStyle/>
        <a:p>
          <a:r>
            <a:rPr lang="sk-SK" dirty="0" smtClean="0"/>
            <a:t>Keď potom Ježiš vošiel do Petrovho domu, videl, že jeho testiná leží v horúčke. Dotkol sa jej ruky a horúčka ju opustila. Hneď vstala a obsluhovala ho. </a:t>
          </a:r>
          <a:endParaRPr lang="sk-SK" dirty="0"/>
        </a:p>
      </dgm:t>
    </dgm:pt>
    <dgm:pt modelId="{0AB2293D-760F-4312-868B-CB8DD10D60EB}" type="parTrans" cxnId="{B868918A-FD39-4C67-AEE5-2E9885829BE1}">
      <dgm:prSet/>
      <dgm:spPr/>
      <dgm:t>
        <a:bodyPr/>
        <a:lstStyle/>
        <a:p>
          <a:endParaRPr lang="sk-SK"/>
        </a:p>
      </dgm:t>
    </dgm:pt>
    <dgm:pt modelId="{7D6C6D89-481C-4DF6-8506-4467B05075CD}" type="sibTrans" cxnId="{B868918A-FD39-4C67-AEE5-2E9885829BE1}">
      <dgm:prSet/>
      <dgm:spPr/>
      <dgm:t>
        <a:bodyPr/>
        <a:lstStyle/>
        <a:p>
          <a:endParaRPr lang="sk-SK"/>
        </a:p>
      </dgm:t>
    </dgm:pt>
    <dgm:pt modelId="{565865EA-DCAF-427E-BF3B-EFF53E3BA0C4}">
      <dgm:prSet phldrT="[Text]" phldr="1"/>
      <dgm:spPr/>
      <dgm:t>
        <a:bodyPr/>
        <a:lstStyle/>
        <a:p>
          <a:endParaRPr lang="sk-SK" dirty="0"/>
        </a:p>
      </dgm:t>
    </dgm:pt>
    <dgm:pt modelId="{F5704240-F488-44ED-B596-A9974BA18CFF}" type="parTrans" cxnId="{53DE9773-28E2-4919-9F4A-7DBF946CAFDB}">
      <dgm:prSet/>
      <dgm:spPr/>
      <dgm:t>
        <a:bodyPr/>
        <a:lstStyle/>
        <a:p>
          <a:endParaRPr lang="sk-SK"/>
        </a:p>
      </dgm:t>
    </dgm:pt>
    <dgm:pt modelId="{12D42B66-1223-4EC3-A4FC-8316D036C4BF}" type="sibTrans" cxnId="{53DE9773-28E2-4919-9F4A-7DBF946CAFDB}">
      <dgm:prSet/>
      <dgm:spPr/>
      <dgm:t>
        <a:bodyPr/>
        <a:lstStyle/>
        <a:p>
          <a:endParaRPr lang="sk-SK"/>
        </a:p>
      </dgm:t>
    </dgm:pt>
    <dgm:pt modelId="{5851293D-E548-45A2-ACDD-47E0C650864B}">
      <dgm:prSet phldrT="[Text]"/>
      <dgm:spPr/>
      <dgm:t>
        <a:bodyPr/>
        <a:lstStyle/>
        <a:p>
          <a:r>
            <a:rPr lang="sk-SK" dirty="0" err="1" smtClean="0"/>
            <a:t>Mk</a:t>
          </a:r>
          <a:r>
            <a:rPr lang="sk-SK" dirty="0" smtClean="0"/>
            <a:t> 1, 29-31</a:t>
          </a:r>
          <a:endParaRPr lang="sk-SK" dirty="0"/>
        </a:p>
      </dgm:t>
    </dgm:pt>
    <dgm:pt modelId="{10BCFA1A-E0FB-4D04-9A65-72F324BAB142}" type="parTrans" cxnId="{2ADB2710-825E-469D-8D1F-9E5C8F9A79AC}">
      <dgm:prSet/>
      <dgm:spPr/>
      <dgm:t>
        <a:bodyPr/>
        <a:lstStyle/>
        <a:p>
          <a:endParaRPr lang="sk-SK"/>
        </a:p>
      </dgm:t>
    </dgm:pt>
    <dgm:pt modelId="{E341084A-CB26-49B0-97AC-954724FCCFA9}" type="sibTrans" cxnId="{2ADB2710-825E-469D-8D1F-9E5C8F9A79AC}">
      <dgm:prSet/>
      <dgm:spPr/>
      <dgm:t>
        <a:bodyPr/>
        <a:lstStyle/>
        <a:p>
          <a:endParaRPr lang="sk-SK"/>
        </a:p>
      </dgm:t>
    </dgm:pt>
    <dgm:pt modelId="{6C8041CB-8B91-4AF7-AC45-9EF77589C710}">
      <dgm:prSet phldrT="[Text]"/>
      <dgm:spPr/>
      <dgm:t>
        <a:bodyPr/>
        <a:lstStyle/>
        <a:p>
          <a:r>
            <a:rPr lang="sk-SK" dirty="0" smtClean="0">
              <a:solidFill>
                <a:srgbClr val="C00000"/>
              </a:solidFill>
            </a:rPr>
            <a:t>Len čo </a:t>
          </a:r>
          <a:r>
            <a:rPr lang="sk-SK" dirty="0" smtClean="0"/>
            <a:t>vyšli zo synagógy, vošiel s Jakubom a Jánom do Šimonovho a Ondrejovho domu. Šimonova testiná ležala v horúčke. </a:t>
          </a:r>
          <a:r>
            <a:rPr lang="sk-SK" dirty="0" smtClean="0">
              <a:solidFill>
                <a:srgbClr val="C00000"/>
              </a:solidFill>
            </a:rPr>
            <a:t>Hneď mu povedali </a:t>
          </a:r>
          <a:r>
            <a:rPr lang="sk-SK" dirty="0" smtClean="0"/>
            <a:t>o nej. Pristúpil k nej, </a:t>
          </a:r>
          <a:r>
            <a:rPr lang="sk-SK" dirty="0" smtClean="0">
              <a:solidFill>
                <a:srgbClr val="C00000"/>
              </a:solidFill>
            </a:rPr>
            <a:t>chytil ju za ruku a zdvihol</a:t>
          </a:r>
          <a:r>
            <a:rPr lang="sk-SK" dirty="0" smtClean="0"/>
            <a:t>. Horúčka ju opustila a ona ich obsluhovala. </a:t>
          </a:r>
          <a:endParaRPr lang="sk-SK" dirty="0"/>
        </a:p>
      </dgm:t>
    </dgm:pt>
    <dgm:pt modelId="{620646C3-0CD1-4398-8B22-C9F231EA9AD2}" type="parTrans" cxnId="{92688B99-EC69-498A-897D-9DB8A4FC36C6}">
      <dgm:prSet/>
      <dgm:spPr/>
      <dgm:t>
        <a:bodyPr/>
        <a:lstStyle/>
        <a:p>
          <a:endParaRPr lang="sk-SK"/>
        </a:p>
      </dgm:t>
    </dgm:pt>
    <dgm:pt modelId="{3873F0AE-1C6F-4218-AB89-199D1BA18E3F}" type="sibTrans" cxnId="{92688B99-EC69-498A-897D-9DB8A4FC36C6}">
      <dgm:prSet/>
      <dgm:spPr/>
      <dgm:t>
        <a:bodyPr/>
        <a:lstStyle/>
        <a:p>
          <a:endParaRPr lang="sk-SK"/>
        </a:p>
      </dgm:t>
    </dgm:pt>
    <dgm:pt modelId="{417123DD-D6E5-45D9-8F6F-F9B6D8FF7BBF}">
      <dgm:prSet phldrT="[Text]" phldr="1"/>
      <dgm:spPr/>
      <dgm:t>
        <a:bodyPr/>
        <a:lstStyle/>
        <a:p>
          <a:endParaRPr lang="sk-SK"/>
        </a:p>
      </dgm:t>
    </dgm:pt>
    <dgm:pt modelId="{D360C2FB-E3AD-42A3-B1C0-37633D72D9E1}" type="parTrans" cxnId="{46D52E96-4E02-4675-A435-2DE904ADA39A}">
      <dgm:prSet/>
      <dgm:spPr/>
      <dgm:t>
        <a:bodyPr/>
        <a:lstStyle/>
        <a:p>
          <a:endParaRPr lang="sk-SK"/>
        </a:p>
      </dgm:t>
    </dgm:pt>
    <dgm:pt modelId="{BDF9359C-3FC1-4A44-A247-558D9ACF4A73}" type="sibTrans" cxnId="{46D52E96-4E02-4675-A435-2DE904ADA39A}">
      <dgm:prSet/>
      <dgm:spPr/>
      <dgm:t>
        <a:bodyPr/>
        <a:lstStyle/>
        <a:p>
          <a:endParaRPr lang="sk-SK"/>
        </a:p>
      </dgm:t>
    </dgm:pt>
    <dgm:pt modelId="{31D111BB-5F52-4332-8608-84E05902E7C9}">
      <dgm:prSet phldrT="[Text]"/>
      <dgm:spPr/>
      <dgm:t>
        <a:bodyPr/>
        <a:lstStyle/>
        <a:p>
          <a:r>
            <a:rPr lang="sk-SK" dirty="0" err="1" smtClean="0"/>
            <a:t>Lk</a:t>
          </a:r>
          <a:r>
            <a:rPr lang="sk-SK" dirty="0" smtClean="0"/>
            <a:t> 4, 40-41</a:t>
          </a:r>
          <a:endParaRPr lang="sk-SK" dirty="0"/>
        </a:p>
      </dgm:t>
    </dgm:pt>
    <dgm:pt modelId="{78DFF152-FE6A-4243-95CC-8C4C2697099A}" type="parTrans" cxnId="{6C7C7CB4-223F-4B28-91AE-474FBB3AB0A5}">
      <dgm:prSet/>
      <dgm:spPr/>
      <dgm:t>
        <a:bodyPr/>
        <a:lstStyle/>
        <a:p>
          <a:endParaRPr lang="sk-SK"/>
        </a:p>
      </dgm:t>
    </dgm:pt>
    <dgm:pt modelId="{9C5B8195-4782-4B47-A9B2-0BC2E6E9835A}" type="sibTrans" cxnId="{6C7C7CB4-223F-4B28-91AE-474FBB3AB0A5}">
      <dgm:prSet/>
      <dgm:spPr/>
      <dgm:t>
        <a:bodyPr/>
        <a:lstStyle/>
        <a:p>
          <a:endParaRPr lang="sk-SK"/>
        </a:p>
      </dgm:t>
    </dgm:pt>
    <dgm:pt modelId="{69928EFE-83D6-4117-B179-DB0A60CE000F}">
      <dgm:prSet phldrT="[Text]"/>
      <dgm:spPr/>
      <dgm:t>
        <a:bodyPr/>
        <a:lstStyle/>
        <a:p>
          <a:r>
            <a:rPr lang="sk-SK" dirty="0" smtClean="0"/>
            <a:t>Keď vyšiel zo synagógy, vošiel do Šimonovho domu. Šimonovu testinú trápila vysoká horúčka a oni ho prosili za ňu. Postavil sa nad ňu, rozkázal horúčke a tá ju opustila. Hneď vstala a obsluhovala ich. </a:t>
          </a:r>
          <a:endParaRPr lang="sk-SK" dirty="0"/>
        </a:p>
      </dgm:t>
    </dgm:pt>
    <dgm:pt modelId="{3AD64511-AC1C-43DC-8AB5-5D6D8C93FC26}" type="parTrans" cxnId="{A265B168-6A54-4B3B-B267-47C6EA13FE09}">
      <dgm:prSet/>
      <dgm:spPr/>
      <dgm:t>
        <a:bodyPr/>
        <a:lstStyle/>
        <a:p>
          <a:endParaRPr lang="sk-SK"/>
        </a:p>
      </dgm:t>
    </dgm:pt>
    <dgm:pt modelId="{29322206-6517-4D4D-8DE2-E1F7BA0EF8BE}" type="sibTrans" cxnId="{A265B168-6A54-4B3B-B267-47C6EA13FE09}">
      <dgm:prSet/>
      <dgm:spPr/>
      <dgm:t>
        <a:bodyPr/>
        <a:lstStyle/>
        <a:p>
          <a:endParaRPr lang="sk-SK"/>
        </a:p>
      </dgm:t>
    </dgm:pt>
    <dgm:pt modelId="{794E9FDE-2D70-4019-BFBF-1023B7E6D5DD}">
      <dgm:prSet phldrT="[Text]" phldr="1"/>
      <dgm:spPr/>
      <dgm:t>
        <a:bodyPr/>
        <a:lstStyle/>
        <a:p>
          <a:endParaRPr lang="sk-SK"/>
        </a:p>
      </dgm:t>
    </dgm:pt>
    <dgm:pt modelId="{0A3FABEB-CF29-483A-BA2C-32E7A906B543}" type="parTrans" cxnId="{CA83E223-24F5-4CB4-AF8B-EF97B8CBA40F}">
      <dgm:prSet/>
      <dgm:spPr/>
      <dgm:t>
        <a:bodyPr/>
        <a:lstStyle/>
        <a:p>
          <a:endParaRPr lang="sk-SK"/>
        </a:p>
      </dgm:t>
    </dgm:pt>
    <dgm:pt modelId="{0D908F6A-5FAD-4E10-9F30-7FFEC2BEDA34}" type="sibTrans" cxnId="{CA83E223-24F5-4CB4-AF8B-EF97B8CBA40F}">
      <dgm:prSet/>
      <dgm:spPr/>
      <dgm:t>
        <a:bodyPr/>
        <a:lstStyle/>
        <a:p>
          <a:endParaRPr lang="sk-SK"/>
        </a:p>
      </dgm:t>
    </dgm:pt>
    <dgm:pt modelId="{EEC71F34-1D37-49B6-A398-48E1CA3B3299}" type="pres">
      <dgm:prSet presAssocID="{612576A0-FE0E-41DC-A87B-621B0411D0AF}" presName="Name0" presStyleCnt="0">
        <dgm:presLayoutVars>
          <dgm:dir/>
          <dgm:animLvl val="lvl"/>
          <dgm:resizeHandles val="exact"/>
        </dgm:presLayoutVars>
      </dgm:prSet>
      <dgm:spPr/>
    </dgm:pt>
    <dgm:pt modelId="{3AF9787A-82BD-4D53-B868-A583DAC5FF62}" type="pres">
      <dgm:prSet presAssocID="{78DC7A16-D1E6-4938-B2A8-C761873E5120}" presName="composite" presStyleCnt="0"/>
      <dgm:spPr/>
    </dgm:pt>
    <dgm:pt modelId="{B7BDFC9F-EBC6-46E7-BB44-2695425D8931}" type="pres">
      <dgm:prSet presAssocID="{78DC7A16-D1E6-4938-B2A8-C761873E512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B7BF64AA-A780-4D8C-97EB-20C9343BD967}" type="pres">
      <dgm:prSet presAssocID="{78DC7A16-D1E6-4938-B2A8-C761873E5120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F32FE0F9-1DE6-4560-B19E-4926E4DEBB34}" type="pres">
      <dgm:prSet presAssocID="{89864519-8663-4E15-9249-E3ACAB666C0C}" presName="space" presStyleCnt="0"/>
      <dgm:spPr/>
    </dgm:pt>
    <dgm:pt modelId="{186BFDCA-609D-4528-8B2A-1AFD27B8C14E}" type="pres">
      <dgm:prSet presAssocID="{5851293D-E548-45A2-ACDD-47E0C650864B}" presName="composite" presStyleCnt="0"/>
      <dgm:spPr/>
    </dgm:pt>
    <dgm:pt modelId="{3F45A644-35F6-40C2-9EE6-A7C05BF9A210}" type="pres">
      <dgm:prSet presAssocID="{5851293D-E548-45A2-ACDD-47E0C650864B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CF17315A-E856-470C-823E-D84019EE36AD}" type="pres">
      <dgm:prSet presAssocID="{5851293D-E548-45A2-ACDD-47E0C650864B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04ED682E-CAE7-4332-A03B-A7BD984103ED}" type="pres">
      <dgm:prSet presAssocID="{E341084A-CB26-49B0-97AC-954724FCCFA9}" presName="space" presStyleCnt="0"/>
      <dgm:spPr/>
    </dgm:pt>
    <dgm:pt modelId="{85E5337B-C6E1-4F1F-917F-5655A8BA2142}" type="pres">
      <dgm:prSet presAssocID="{31D111BB-5F52-4332-8608-84E05902E7C9}" presName="composite" presStyleCnt="0"/>
      <dgm:spPr/>
    </dgm:pt>
    <dgm:pt modelId="{72CBEFD8-D577-4FF9-AACC-22E2BE5740D1}" type="pres">
      <dgm:prSet presAssocID="{31D111BB-5F52-4332-8608-84E05902E7C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C80144D9-14EF-415D-840F-8EEC00343112}" type="pres">
      <dgm:prSet presAssocID="{31D111BB-5F52-4332-8608-84E05902E7C9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C09A6923-E21A-4F66-B252-4147FEF935AB}" type="presOf" srcId="{78DC7A16-D1E6-4938-B2A8-C761873E5120}" destId="{B7BDFC9F-EBC6-46E7-BB44-2695425D8931}" srcOrd="0" destOrd="0" presId="urn:microsoft.com/office/officeart/2005/8/layout/hList1"/>
    <dgm:cxn modelId="{6AE2FF0B-6BB0-4877-AF79-4E8FF6B9A7A3}" type="presOf" srcId="{5851293D-E548-45A2-ACDD-47E0C650864B}" destId="{3F45A644-35F6-40C2-9EE6-A7C05BF9A210}" srcOrd="0" destOrd="0" presId="urn:microsoft.com/office/officeart/2005/8/layout/hList1"/>
    <dgm:cxn modelId="{CE8E8696-50B7-4254-9850-FB71983B2266}" type="presOf" srcId="{31D111BB-5F52-4332-8608-84E05902E7C9}" destId="{72CBEFD8-D577-4FF9-AACC-22E2BE5740D1}" srcOrd="0" destOrd="0" presId="urn:microsoft.com/office/officeart/2005/8/layout/hList1"/>
    <dgm:cxn modelId="{B868918A-FD39-4C67-AEE5-2E9885829BE1}" srcId="{78DC7A16-D1E6-4938-B2A8-C761873E5120}" destId="{B0A0819C-2572-4CA6-9928-D71E9CA00485}" srcOrd="0" destOrd="0" parTransId="{0AB2293D-760F-4312-868B-CB8DD10D60EB}" sibTransId="{7D6C6D89-481C-4DF6-8506-4467B05075CD}"/>
    <dgm:cxn modelId="{6C7C7CB4-223F-4B28-91AE-474FBB3AB0A5}" srcId="{612576A0-FE0E-41DC-A87B-621B0411D0AF}" destId="{31D111BB-5F52-4332-8608-84E05902E7C9}" srcOrd="2" destOrd="0" parTransId="{78DFF152-FE6A-4243-95CC-8C4C2697099A}" sibTransId="{9C5B8195-4782-4B47-A9B2-0BC2E6E9835A}"/>
    <dgm:cxn modelId="{92688B99-EC69-498A-897D-9DB8A4FC36C6}" srcId="{5851293D-E548-45A2-ACDD-47E0C650864B}" destId="{6C8041CB-8B91-4AF7-AC45-9EF77589C710}" srcOrd="0" destOrd="0" parTransId="{620646C3-0CD1-4398-8B22-C9F231EA9AD2}" sibTransId="{3873F0AE-1C6F-4218-AB89-199D1BA18E3F}"/>
    <dgm:cxn modelId="{A265B168-6A54-4B3B-B267-47C6EA13FE09}" srcId="{31D111BB-5F52-4332-8608-84E05902E7C9}" destId="{69928EFE-83D6-4117-B179-DB0A60CE000F}" srcOrd="0" destOrd="0" parTransId="{3AD64511-AC1C-43DC-8AB5-5D6D8C93FC26}" sibTransId="{29322206-6517-4D4D-8DE2-E1F7BA0EF8BE}"/>
    <dgm:cxn modelId="{CA83E223-24F5-4CB4-AF8B-EF97B8CBA40F}" srcId="{31D111BB-5F52-4332-8608-84E05902E7C9}" destId="{794E9FDE-2D70-4019-BFBF-1023B7E6D5DD}" srcOrd="1" destOrd="0" parTransId="{0A3FABEB-CF29-483A-BA2C-32E7A906B543}" sibTransId="{0D908F6A-5FAD-4E10-9F30-7FFEC2BEDA34}"/>
    <dgm:cxn modelId="{4C10189D-D89D-4903-BAA5-7E9E7F119F65}" type="presOf" srcId="{69928EFE-83D6-4117-B179-DB0A60CE000F}" destId="{C80144D9-14EF-415D-840F-8EEC00343112}" srcOrd="0" destOrd="0" presId="urn:microsoft.com/office/officeart/2005/8/layout/hList1"/>
    <dgm:cxn modelId="{2ADB2710-825E-469D-8D1F-9E5C8F9A79AC}" srcId="{612576A0-FE0E-41DC-A87B-621B0411D0AF}" destId="{5851293D-E548-45A2-ACDD-47E0C650864B}" srcOrd="1" destOrd="0" parTransId="{10BCFA1A-E0FB-4D04-9A65-72F324BAB142}" sibTransId="{E341084A-CB26-49B0-97AC-954724FCCFA9}"/>
    <dgm:cxn modelId="{CE531C9C-0D02-43D5-BE26-C4E3F57A4A71}" srcId="{612576A0-FE0E-41DC-A87B-621B0411D0AF}" destId="{78DC7A16-D1E6-4938-B2A8-C761873E5120}" srcOrd="0" destOrd="0" parTransId="{247A7E77-1E5F-439A-A30C-3DF3D01EB4E3}" sibTransId="{89864519-8663-4E15-9249-E3ACAB666C0C}"/>
    <dgm:cxn modelId="{53DE9773-28E2-4919-9F4A-7DBF946CAFDB}" srcId="{78DC7A16-D1E6-4938-B2A8-C761873E5120}" destId="{565865EA-DCAF-427E-BF3B-EFF53E3BA0C4}" srcOrd="1" destOrd="0" parTransId="{F5704240-F488-44ED-B596-A9974BA18CFF}" sibTransId="{12D42B66-1223-4EC3-A4FC-8316D036C4BF}"/>
    <dgm:cxn modelId="{DB19E0B6-3B47-4314-8AF6-CB0557BD79AF}" type="presOf" srcId="{6C8041CB-8B91-4AF7-AC45-9EF77589C710}" destId="{CF17315A-E856-470C-823E-D84019EE36AD}" srcOrd="0" destOrd="0" presId="urn:microsoft.com/office/officeart/2005/8/layout/hList1"/>
    <dgm:cxn modelId="{A6F4B41D-B025-4FE3-BF3E-54D6111719BC}" type="presOf" srcId="{417123DD-D6E5-45D9-8F6F-F9B6D8FF7BBF}" destId="{CF17315A-E856-470C-823E-D84019EE36AD}" srcOrd="0" destOrd="1" presId="urn:microsoft.com/office/officeart/2005/8/layout/hList1"/>
    <dgm:cxn modelId="{5E8673A5-846F-48C3-9EA4-72B7284B5382}" type="presOf" srcId="{612576A0-FE0E-41DC-A87B-621B0411D0AF}" destId="{EEC71F34-1D37-49B6-A398-48E1CA3B3299}" srcOrd="0" destOrd="0" presId="urn:microsoft.com/office/officeart/2005/8/layout/hList1"/>
    <dgm:cxn modelId="{D44FDAA7-685B-4368-8550-8B693B3AAEAD}" type="presOf" srcId="{565865EA-DCAF-427E-BF3B-EFF53E3BA0C4}" destId="{B7BF64AA-A780-4D8C-97EB-20C9343BD967}" srcOrd="0" destOrd="1" presId="urn:microsoft.com/office/officeart/2005/8/layout/hList1"/>
    <dgm:cxn modelId="{9E2227E4-9FF5-4F7D-8978-561EB6F658FC}" type="presOf" srcId="{794E9FDE-2D70-4019-BFBF-1023B7E6D5DD}" destId="{C80144D9-14EF-415D-840F-8EEC00343112}" srcOrd="0" destOrd="1" presId="urn:microsoft.com/office/officeart/2005/8/layout/hList1"/>
    <dgm:cxn modelId="{46D52E96-4E02-4675-A435-2DE904ADA39A}" srcId="{5851293D-E548-45A2-ACDD-47E0C650864B}" destId="{417123DD-D6E5-45D9-8F6F-F9B6D8FF7BBF}" srcOrd="1" destOrd="0" parTransId="{D360C2FB-E3AD-42A3-B1C0-37633D72D9E1}" sibTransId="{BDF9359C-3FC1-4A44-A247-558D9ACF4A73}"/>
    <dgm:cxn modelId="{44C0ED59-C2DC-4DE6-953B-9629BFD8D740}" type="presOf" srcId="{B0A0819C-2572-4CA6-9928-D71E9CA00485}" destId="{B7BF64AA-A780-4D8C-97EB-20C9343BD967}" srcOrd="0" destOrd="0" presId="urn:microsoft.com/office/officeart/2005/8/layout/hList1"/>
    <dgm:cxn modelId="{8D9FC11C-E1CD-4404-95B4-42097CA352B3}" type="presParOf" srcId="{EEC71F34-1D37-49B6-A398-48E1CA3B3299}" destId="{3AF9787A-82BD-4D53-B868-A583DAC5FF62}" srcOrd="0" destOrd="0" presId="urn:microsoft.com/office/officeart/2005/8/layout/hList1"/>
    <dgm:cxn modelId="{ACF90995-FE1D-437C-9551-14CC3542C03C}" type="presParOf" srcId="{3AF9787A-82BD-4D53-B868-A583DAC5FF62}" destId="{B7BDFC9F-EBC6-46E7-BB44-2695425D8931}" srcOrd="0" destOrd="0" presId="urn:microsoft.com/office/officeart/2005/8/layout/hList1"/>
    <dgm:cxn modelId="{DC7F5B96-E37F-4B21-8B87-A96F346798C8}" type="presParOf" srcId="{3AF9787A-82BD-4D53-B868-A583DAC5FF62}" destId="{B7BF64AA-A780-4D8C-97EB-20C9343BD967}" srcOrd="1" destOrd="0" presId="urn:microsoft.com/office/officeart/2005/8/layout/hList1"/>
    <dgm:cxn modelId="{591B1BED-B00A-4F1F-84CC-16F7FD677868}" type="presParOf" srcId="{EEC71F34-1D37-49B6-A398-48E1CA3B3299}" destId="{F32FE0F9-1DE6-4560-B19E-4926E4DEBB34}" srcOrd="1" destOrd="0" presId="urn:microsoft.com/office/officeart/2005/8/layout/hList1"/>
    <dgm:cxn modelId="{24764468-5334-4FFD-8161-031E4255CEFD}" type="presParOf" srcId="{EEC71F34-1D37-49B6-A398-48E1CA3B3299}" destId="{186BFDCA-609D-4528-8B2A-1AFD27B8C14E}" srcOrd="2" destOrd="0" presId="urn:microsoft.com/office/officeart/2005/8/layout/hList1"/>
    <dgm:cxn modelId="{528FB845-22A9-473B-B910-9228BEC13B64}" type="presParOf" srcId="{186BFDCA-609D-4528-8B2A-1AFD27B8C14E}" destId="{3F45A644-35F6-40C2-9EE6-A7C05BF9A210}" srcOrd="0" destOrd="0" presId="urn:microsoft.com/office/officeart/2005/8/layout/hList1"/>
    <dgm:cxn modelId="{FF2AA9D4-808C-408F-8101-FDA891FB4D46}" type="presParOf" srcId="{186BFDCA-609D-4528-8B2A-1AFD27B8C14E}" destId="{CF17315A-E856-470C-823E-D84019EE36AD}" srcOrd="1" destOrd="0" presId="urn:microsoft.com/office/officeart/2005/8/layout/hList1"/>
    <dgm:cxn modelId="{F50CCD31-98C6-4B16-83ED-23D02CE43B49}" type="presParOf" srcId="{EEC71F34-1D37-49B6-A398-48E1CA3B3299}" destId="{04ED682E-CAE7-4332-A03B-A7BD984103ED}" srcOrd="3" destOrd="0" presId="urn:microsoft.com/office/officeart/2005/8/layout/hList1"/>
    <dgm:cxn modelId="{8E53BACB-4DEE-43BB-987C-D64CD2B6AA34}" type="presParOf" srcId="{EEC71F34-1D37-49B6-A398-48E1CA3B3299}" destId="{85E5337B-C6E1-4F1F-917F-5655A8BA2142}" srcOrd="4" destOrd="0" presId="urn:microsoft.com/office/officeart/2005/8/layout/hList1"/>
    <dgm:cxn modelId="{3D67E49F-1EDA-4400-BA9C-D595B30764BA}" type="presParOf" srcId="{85E5337B-C6E1-4F1F-917F-5655A8BA2142}" destId="{72CBEFD8-D577-4FF9-AACC-22E2BE5740D1}" srcOrd="0" destOrd="0" presId="urn:microsoft.com/office/officeart/2005/8/layout/hList1"/>
    <dgm:cxn modelId="{0C91AF69-5BF4-4CC2-A47F-875ED4311001}" type="presParOf" srcId="{85E5337B-C6E1-4F1F-917F-5655A8BA2142}" destId="{C80144D9-14EF-415D-840F-8EEC0034311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F02E000-315B-4D95-B2A6-646AF547C81E}" type="doc">
      <dgm:prSet loTypeId="urn:microsoft.com/office/officeart/2005/8/layout/hProcess7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sk-SK"/>
        </a:p>
      </dgm:t>
    </dgm:pt>
    <dgm:pt modelId="{B950724C-7BFD-4507-8D36-634BF421454F}">
      <dgm:prSet phldrT="[Text]"/>
      <dgm:spPr/>
      <dgm:t>
        <a:bodyPr/>
        <a:lstStyle/>
        <a:p>
          <a:r>
            <a:rPr lang="sk-SK" dirty="0" smtClean="0"/>
            <a:t>Marek</a:t>
          </a:r>
          <a:endParaRPr lang="sk-SK" dirty="0"/>
        </a:p>
      </dgm:t>
    </dgm:pt>
    <dgm:pt modelId="{2CE66357-EF49-4B55-8DC8-ADD6EE25ABAC}" type="parTrans" cxnId="{45D1BA90-C70E-464A-90D1-DC1F54634091}">
      <dgm:prSet/>
      <dgm:spPr/>
      <dgm:t>
        <a:bodyPr/>
        <a:lstStyle/>
        <a:p>
          <a:endParaRPr lang="sk-SK"/>
        </a:p>
      </dgm:t>
    </dgm:pt>
    <dgm:pt modelId="{935C2262-DF61-4F25-A17B-889D0E68B7BE}" type="sibTrans" cxnId="{45D1BA90-C70E-464A-90D1-DC1F54634091}">
      <dgm:prSet/>
      <dgm:spPr/>
      <dgm:t>
        <a:bodyPr/>
        <a:lstStyle/>
        <a:p>
          <a:endParaRPr lang="sk-SK"/>
        </a:p>
      </dgm:t>
    </dgm:pt>
    <dgm:pt modelId="{11DBDF11-7CF1-42B8-8F75-4CF56381FB1A}">
      <dgm:prSet phldrT="[Text]"/>
      <dgm:spPr/>
      <dgm:t>
        <a:bodyPr/>
        <a:lstStyle/>
        <a:p>
          <a:endParaRPr lang="sk-SK" dirty="0" smtClean="0"/>
        </a:p>
        <a:p>
          <a:endParaRPr lang="sk-SK" dirty="0" smtClean="0"/>
        </a:p>
        <a:p>
          <a:endParaRPr lang="sk-SK" dirty="0" smtClean="0"/>
        </a:p>
        <a:p>
          <a:endParaRPr lang="sk-SK" dirty="0" smtClean="0"/>
        </a:p>
        <a:p>
          <a:r>
            <a:rPr lang="sk-SK" dirty="0" smtClean="0"/>
            <a:t>Skutočný človek</a:t>
          </a:r>
          <a:endParaRPr lang="sk-SK" dirty="0"/>
        </a:p>
      </dgm:t>
    </dgm:pt>
    <dgm:pt modelId="{725643BE-CA7B-4DD3-B71C-333F3F35C0C1}" type="parTrans" cxnId="{25F603CD-9CDB-4467-A1D2-D331843B56AC}">
      <dgm:prSet/>
      <dgm:spPr/>
      <dgm:t>
        <a:bodyPr/>
        <a:lstStyle/>
        <a:p>
          <a:endParaRPr lang="sk-SK"/>
        </a:p>
      </dgm:t>
    </dgm:pt>
    <dgm:pt modelId="{23A423F1-9D0A-4B5C-A386-9140FC45D63F}" type="sibTrans" cxnId="{25F603CD-9CDB-4467-A1D2-D331843B56AC}">
      <dgm:prSet/>
      <dgm:spPr/>
      <dgm:t>
        <a:bodyPr/>
        <a:lstStyle/>
        <a:p>
          <a:endParaRPr lang="sk-SK"/>
        </a:p>
      </dgm:t>
    </dgm:pt>
    <dgm:pt modelId="{CB2B6B82-0A1D-4D33-A988-EB4F5BF5CC19}">
      <dgm:prSet phldrT="[Text]"/>
      <dgm:spPr/>
      <dgm:t>
        <a:bodyPr/>
        <a:lstStyle/>
        <a:p>
          <a:r>
            <a:rPr lang="sk-SK" dirty="0" smtClean="0"/>
            <a:t>Matúš</a:t>
          </a:r>
          <a:endParaRPr lang="sk-SK" dirty="0"/>
        </a:p>
      </dgm:t>
    </dgm:pt>
    <dgm:pt modelId="{F154DA18-4029-488E-BDEB-E375BF7F669B}" type="parTrans" cxnId="{F95FE01F-D4E4-442E-B68A-6FD3783C0DFB}">
      <dgm:prSet/>
      <dgm:spPr/>
      <dgm:t>
        <a:bodyPr/>
        <a:lstStyle/>
        <a:p>
          <a:endParaRPr lang="sk-SK"/>
        </a:p>
      </dgm:t>
    </dgm:pt>
    <dgm:pt modelId="{5D68E348-C8DE-41BC-AF68-8292CA08A172}" type="sibTrans" cxnId="{F95FE01F-D4E4-442E-B68A-6FD3783C0DFB}">
      <dgm:prSet/>
      <dgm:spPr/>
      <dgm:t>
        <a:bodyPr/>
        <a:lstStyle/>
        <a:p>
          <a:endParaRPr lang="sk-SK"/>
        </a:p>
      </dgm:t>
    </dgm:pt>
    <dgm:pt modelId="{E3C2981D-0B96-4EBB-8C78-1CBF463FCAF8}">
      <dgm:prSet phldrT="[Text]"/>
      <dgm:spPr/>
      <dgm:t>
        <a:bodyPr/>
        <a:lstStyle/>
        <a:p>
          <a:endParaRPr lang="sk-SK" dirty="0" smtClean="0"/>
        </a:p>
        <a:p>
          <a:endParaRPr lang="sk-SK" dirty="0" smtClean="0"/>
        </a:p>
        <a:p>
          <a:endParaRPr lang="sk-SK" dirty="0" smtClean="0"/>
        </a:p>
        <a:p>
          <a:r>
            <a:rPr lang="sk-SK" dirty="0" smtClean="0"/>
            <a:t>Učiteľ a divotvorca</a:t>
          </a:r>
          <a:endParaRPr lang="sk-SK" dirty="0"/>
        </a:p>
      </dgm:t>
    </dgm:pt>
    <dgm:pt modelId="{C338ACF3-BDCD-4757-AF32-DD455803CFB8}" type="parTrans" cxnId="{1068E5C5-0129-4489-8719-B11F72B86E82}">
      <dgm:prSet/>
      <dgm:spPr/>
      <dgm:t>
        <a:bodyPr/>
        <a:lstStyle/>
        <a:p>
          <a:endParaRPr lang="sk-SK"/>
        </a:p>
      </dgm:t>
    </dgm:pt>
    <dgm:pt modelId="{2F8C59E3-1565-4401-B233-A4F5F7572EF4}" type="sibTrans" cxnId="{1068E5C5-0129-4489-8719-B11F72B86E82}">
      <dgm:prSet/>
      <dgm:spPr/>
      <dgm:t>
        <a:bodyPr/>
        <a:lstStyle/>
        <a:p>
          <a:endParaRPr lang="sk-SK"/>
        </a:p>
      </dgm:t>
    </dgm:pt>
    <dgm:pt modelId="{518D4AF5-5178-4AC0-9319-981FF2E9FF6F}">
      <dgm:prSet phldrT="[Text]"/>
      <dgm:spPr/>
      <dgm:t>
        <a:bodyPr/>
        <a:lstStyle/>
        <a:p>
          <a:r>
            <a:rPr lang="sk-SK" dirty="0" smtClean="0"/>
            <a:t>Lukáš</a:t>
          </a:r>
          <a:endParaRPr lang="sk-SK" dirty="0"/>
        </a:p>
      </dgm:t>
    </dgm:pt>
    <dgm:pt modelId="{A2FF097C-0568-45F4-9EF4-B70D9481E23B}" type="parTrans" cxnId="{70C64116-C390-4912-9176-50FABAA03958}">
      <dgm:prSet/>
      <dgm:spPr/>
      <dgm:t>
        <a:bodyPr/>
        <a:lstStyle/>
        <a:p>
          <a:endParaRPr lang="sk-SK"/>
        </a:p>
      </dgm:t>
    </dgm:pt>
    <dgm:pt modelId="{0827821C-1A96-46CF-B317-967B41686436}" type="sibTrans" cxnId="{70C64116-C390-4912-9176-50FABAA03958}">
      <dgm:prSet/>
      <dgm:spPr/>
      <dgm:t>
        <a:bodyPr/>
        <a:lstStyle/>
        <a:p>
          <a:endParaRPr lang="sk-SK"/>
        </a:p>
      </dgm:t>
    </dgm:pt>
    <dgm:pt modelId="{57232D0C-409D-4A29-941B-7E7E1FA4BDCE}">
      <dgm:prSet phldrT="[Text]"/>
      <dgm:spPr/>
      <dgm:t>
        <a:bodyPr/>
        <a:lstStyle/>
        <a:p>
          <a:endParaRPr lang="sk-SK" dirty="0" smtClean="0"/>
        </a:p>
        <a:p>
          <a:endParaRPr lang="sk-SK" dirty="0" smtClean="0"/>
        </a:p>
        <a:p>
          <a:r>
            <a:rPr lang="sk-SK" dirty="0" smtClean="0"/>
            <a:t>Dokonalý človek</a:t>
          </a:r>
          <a:endParaRPr lang="sk-SK" dirty="0"/>
        </a:p>
      </dgm:t>
    </dgm:pt>
    <dgm:pt modelId="{4DB34629-7EBA-4E88-B2DA-6224097B79E2}" type="parTrans" cxnId="{1A24A0E9-517A-494F-B0BE-74181D2138F2}">
      <dgm:prSet/>
      <dgm:spPr/>
      <dgm:t>
        <a:bodyPr/>
        <a:lstStyle/>
        <a:p>
          <a:endParaRPr lang="sk-SK"/>
        </a:p>
      </dgm:t>
    </dgm:pt>
    <dgm:pt modelId="{5248A245-AB07-475D-977E-249E000947C3}" type="sibTrans" cxnId="{1A24A0E9-517A-494F-B0BE-74181D2138F2}">
      <dgm:prSet/>
      <dgm:spPr/>
      <dgm:t>
        <a:bodyPr/>
        <a:lstStyle/>
        <a:p>
          <a:endParaRPr lang="sk-SK"/>
        </a:p>
      </dgm:t>
    </dgm:pt>
    <dgm:pt modelId="{9B615050-99DF-444F-A0A5-BF4BED580C61}">
      <dgm:prSet/>
      <dgm:spPr/>
      <dgm:t>
        <a:bodyPr/>
        <a:lstStyle/>
        <a:p>
          <a:r>
            <a:rPr lang="sk-SK" dirty="0" smtClean="0"/>
            <a:t>Ján</a:t>
          </a:r>
          <a:endParaRPr lang="sk-SK" dirty="0"/>
        </a:p>
      </dgm:t>
    </dgm:pt>
    <dgm:pt modelId="{0E554720-80A3-472A-B80D-AA77D0F0E735}" type="parTrans" cxnId="{F2766BA4-6BE4-45E4-86B8-7D4ED6A9410A}">
      <dgm:prSet/>
      <dgm:spPr/>
      <dgm:t>
        <a:bodyPr/>
        <a:lstStyle/>
        <a:p>
          <a:endParaRPr lang="sk-SK"/>
        </a:p>
      </dgm:t>
    </dgm:pt>
    <dgm:pt modelId="{8E630A15-F071-4ACB-8B4E-1C400228F663}" type="sibTrans" cxnId="{F2766BA4-6BE4-45E4-86B8-7D4ED6A9410A}">
      <dgm:prSet/>
      <dgm:spPr/>
      <dgm:t>
        <a:bodyPr/>
        <a:lstStyle/>
        <a:p>
          <a:endParaRPr lang="sk-SK"/>
        </a:p>
      </dgm:t>
    </dgm:pt>
    <dgm:pt modelId="{9A9D49F9-E021-4122-9E86-DC305187A745}">
      <dgm:prSet/>
      <dgm:spPr/>
      <dgm:t>
        <a:bodyPr/>
        <a:lstStyle/>
        <a:p>
          <a:endParaRPr lang="sk-SK" smtClean="0"/>
        </a:p>
        <a:p>
          <a:r>
            <a:rPr lang="sk-SK" smtClean="0"/>
            <a:t>Vtelené </a:t>
          </a:r>
          <a:r>
            <a:rPr lang="sk-SK" dirty="0" smtClean="0"/>
            <a:t>slovo</a:t>
          </a:r>
          <a:endParaRPr lang="sk-SK" dirty="0"/>
        </a:p>
      </dgm:t>
    </dgm:pt>
    <dgm:pt modelId="{C0413509-FFA6-49F9-8819-760CBE5D89C3}" type="parTrans" cxnId="{9B944F0B-8D24-4226-BC17-B3DA8BCC653E}">
      <dgm:prSet/>
      <dgm:spPr/>
      <dgm:t>
        <a:bodyPr/>
        <a:lstStyle/>
        <a:p>
          <a:endParaRPr lang="sk-SK"/>
        </a:p>
      </dgm:t>
    </dgm:pt>
    <dgm:pt modelId="{CD49ABBA-C7F3-4381-A564-202C150F585E}" type="sibTrans" cxnId="{9B944F0B-8D24-4226-BC17-B3DA8BCC653E}">
      <dgm:prSet/>
      <dgm:spPr/>
      <dgm:t>
        <a:bodyPr/>
        <a:lstStyle/>
        <a:p>
          <a:endParaRPr lang="sk-SK"/>
        </a:p>
      </dgm:t>
    </dgm:pt>
    <dgm:pt modelId="{80C69D2B-45D8-4A77-8315-53D620ED6052}" type="pres">
      <dgm:prSet presAssocID="{7F02E000-315B-4D95-B2A6-646AF547C81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D87E93F9-3EA5-4FEC-A815-7AF56254AB7D}" type="pres">
      <dgm:prSet presAssocID="{B950724C-7BFD-4507-8D36-634BF421454F}" presName="compositeNode" presStyleCnt="0">
        <dgm:presLayoutVars>
          <dgm:bulletEnabled val="1"/>
        </dgm:presLayoutVars>
      </dgm:prSet>
      <dgm:spPr/>
    </dgm:pt>
    <dgm:pt modelId="{71D4FF4E-3F60-4AED-87E9-41E131CBBB3E}" type="pres">
      <dgm:prSet presAssocID="{B950724C-7BFD-4507-8D36-634BF421454F}" presName="bgRect" presStyleLbl="node1" presStyleIdx="0" presStyleCnt="4" custScaleX="95390" custScaleY="109953"/>
      <dgm:spPr/>
      <dgm:t>
        <a:bodyPr/>
        <a:lstStyle/>
        <a:p>
          <a:endParaRPr lang="sk-SK"/>
        </a:p>
      </dgm:t>
    </dgm:pt>
    <dgm:pt modelId="{A10C77C2-A510-4288-A7F4-C08FD1A9B7B1}" type="pres">
      <dgm:prSet presAssocID="{B950724C-7BFD-4507-8D36-634BF421454F}" presName="parentNode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E4BAF381-F9AA-4A23-B981-EE87A3519F18}" type="pres">
      <dgm:prSet presAssocID="{B950724C-7BFD-4507-8D36-634BF421454F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865B67FC-8A47-4413-BE09-CEBD515C3883}" type="pres">
      <dgm:prSet presAssocID="{935C2262-DF61-4F25-A17B-889D0E68B7BE}" presName="hSp" presStyleCnt="0"/>
      <dgm:spPr/>
    </dgm:pt>
    <dgm:pt modelId="{CE2A32E3-1C9C-4566-9E58-26F879F8E2DF}" type="pres">
      <dgm:prSet presAssocID="{935C2262-DF61-4F25-A17B-889D0E68B7BE}" presName="vProcSp" presStyleCnt="0"/>
      <dgm:spPr/>
    </dgm:pt>
    <dgm:pt modelId="{8F65AD63-782B-4158-A3AA-D136BC43A0E6}" type="pres">
      <dgm:prSet presAssocID="{935C2262-DF61-4F25-A17B-889D0E68B7BE}" presName="vSp1" presStyleCnt="0"/>
      <dgm:spPr/>
    </dgm:pt>
    <dgm:pt modelId="{7458EFE2-AFCD-4209-B51D-29D9BF9DB532}" type="pres">
      <dgm:prSet presAssocID="{935C2262-DF61-4F25-A17B-889D0E68B7BE}" presName="simulatedConn" presStyleLbl="solidFgAcc1" presStyleIdx="0" presStyleCnt="3"/>
      <dgm:spPr/>
    </dgm:pt>
    <dgm:pt modelId="{740CACBD-FE74-49EF-AC8A-F4608E5045C7}" type="pres">
      <dgm:prSet presAssocID="{935C2262-DF61-4F25-A17B-889D0E68B7BE}" presName="vSp2" presStyleCnt="0"/>
      <dgm:spPr/>
    </dgm:pt>
    <dgm:pt modelId="{1F375C92-50C8-496E-BBD3-8DB2906A229A}" type="pres">
      <dgm:prSet presAssocID="{935C2262-DF61-4F25-A17B-889D0E68B7BE}" presName="sibTrans" presStyleCnt="0"/>
      <dgm:spPr/>
    </dgm:pt>
    <dgm:pt modelId="{2EA5CFCA-B8CB-45C2-BBC7-B78A40658D2C}" type="pres">
      <dgm:prSet presAssocID="{CB2B6B82-0A1D-4D33-A988-EB4F5BF5CC19}" presName="compositeNode" presStyleCnt="0">
        <dgm:presLayoutVars>
          <dgm:bulletEnabled val="1"/>
        </dgm:presLayoutVars>
      </dgm:prSet>
      <dgm:spPr/>
    </dgm:pt>
    <dgm:pt modelId="{EF087B34-3DCF-4D34-926A-1B549FC62DBC}" type="pres">
      <dgm:prSet presAssocID="{CB2B6B82-0A1D-4D33-A988-EB4F5BF5CC19}" presName="bgRect" presStyleLbl="node1" presStyleIdx="1" presStyleCnt="4" custScaleY="110486"/>
      <dgm:spPr/>
      <dgm:t>
        <a:bodyPr/>
        <a:lstStyle/>
        <a:p>
          <a:endParaRPr lang="sk-SK"/>
        </a:p>
      </dgm:t>
    </dgm:pt>
    <dgm:pt modelId="{6894CCB9-BF3F-462D-9B68-0641D63459CD}" type="pres">
      <dgm:prSet presAssocID="{CB2B6B82-0A1D-4D33-A988-EB4F5BF5CC19}" presName="parentNode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4D5D89FC-D315-4D6B-A67A-E3136BE157F7}" type="pres">
      <dgm:prSet presAssocID="{CB2B6B82-0A1D-4D33-A988-EB4F5BF5CC19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350C6C1C-5230-48E6-A304-D87CA55DF9C3}" type="pres">
      <dgm:prSet presAssocID="{5D68E348-C8DE-41BC-AF68-8292CA08A172}" presName="hSp" presStyleCnt="0"/>
      <dgm:spPr/>
    </dgm:pt>
    <dgm:pt modelId="{F7CAE67B-F30F-4D37-9887-58351D38F1F6}" type="pres">
      <dgm:prSet presAssocID="{5D68E348-C8DE-41BC-AF68-8292CA08A172}" presName="vProcSp" presStyleCnt="0"/>
      <dgm:spPr/>
    </dgm:pt>
    <dgm:pt modelId="{9400C6B4-C940-4600-988E-76025501F699}" type="pres">
      <dgm:prSet presAssocID="{5D68E348-C8DE-41BC-AF68-8292CA08A172}" presName="vSp1" presStyleCnt="0"/>
      <dgm:spPr/>
    </dgm:pt>
    <dgm:pt modelId="{DE448F5D-7F21-40C9-B32F-486FAFE07F21}" type="pres">
      <dgm:prSet presAssocID="{5D68E348-C8DE-41BC-AF68-8292CA08A172}" presName="simulatedConn" presStyleLbl="solidFgAcc1" presStyleIdx="1" presStyleCnt="3"/>
      <dgm:spPr/>
    </dgm:pt>
    <dgm:pt modelId="{80DC65C8-755C-4866-8B18-01243426DB68}" type="pres">
      <dgm:prSet presAssocID="{5D68E348-C8DE-41BC-AF68-8292CA08A172}" presName="vSp2" presStyleCnt="0"/>
      <dgm:spPr/>
    </dgm:pt>
    <dgm:pt modelId="{B8EBB95A-5F23-4292-8106-B60FAF588B58}" type="pres">
      <dgm:prSet presAssocID="{5D68E348-C8DE-41BC-AF68-8292CA08A172}" presName="sibTrans" presStyleCnt="0"/>
      <dgm:spPr/>
    </dgm:pt>
    <dgm:pt modelId="{EF8B191A-1B9D-44CE-9645-70634D5876B6}" type="pres">
      <dgm:prSet presAssocID="{518D4AF5-5178-4AC0-9319-981FF2E9FF6F}" presName="compositeNode" presStyleCnt="0">
        <dgm:presLayoutVars>
          <dgm:bulletEnabled val="1"/>
        </dgm:presLayoutVars>
      </dgm:prSet>
      <dgm:spPr/>
    </dgm:pt>
    <dgm:pt modelId="{14E05178-6096-4C1F-B4D7-E67DD7BD4471}" type="pres">
      <dgm:prSet presAssocID="{518D4AF5-5178-4AC0-9319-981FF2E9FF6F}" presName="bgRect" presStyleLbl="node1" presStyleIdx="2" presStyleCnt="4" custScaleY="110486"/>
      <dgm:spPr/>
      <dgm:t>
        <a:bodyPr/>
        <a:lstStyle/>
        <a:p>
          <a:endParaRPr lang="sk-SK"/>
        </a:p>
      </dgm:t>
    </dgm:pt>
    <dgm:pt modelId="{B631CA56-04F3-42B2-8182-6479781CDF81}" type="pres">
      <dgm:prSet presAssocID="{518D4AF5-5178-4AC0-9319-981FF2E9FF6F}" presName="parentNode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CEE742B4-2878-435E-B01E-FB6208DB7C8B}" type="pres">
      <dgm:prSet presAssocID="{518D4AF5-5178-4AC0-9319-981FF2E9FF6F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E0F756CF-D12C-474C-924B-6933C4529326}" type="pres">
      <dgm:prSet presAssocID="{0827821C-1A96-46CF-B317-967B41686436}" presName="hSp" presStyleCnt="0"/>
      <dgm:spPr/>
    </dgm:pt>
    <dgm:pt modelId="{3F0DA8DF-EDAD-42CF-8456-B441B79F4A92}" type="pres">
      <dgm:prSet presAssocID="{0827821C-1A96-46CF-B317-967B41686436}" presName="vProcSp" presStyleCnt="0"/>
      <dgm:spPr/>
    </dgm:pt>
    <dgm:pt modelId="{D10A0C36-59D4-4283-9EE7-09D7808E6B70}" type="pres">
      <dgm:prSet presAssocID="{0827821C-1A96-46CF-B317-967B41686436}" presName="vSp1" presStyleCnt="0"/>
      <dgm:spPr/>
    </dgm:pt>
    <dgm:pt modelId="{AFD95235-4F24-4D67-9094-C357585A085F}" type="pres">
      <dgm:prSet presAssocID="{0827821C-1A96-46CF-B317-967B41686436}" presName="simulatedConn" presStyleLbl="solidFgAcc1" presStyleIdx="2" presStyleCnt="3"/>
      <dgm:spPr/>
    </dgm:pt>
    <dgm:pt modelId="{5BC4CEDF-8EE8-42A9-829C-48F145F6B354}" type="pres">
      <dgm:prSet presAssocID="{0827821C-1A96-46CF-B317-967B41686436}" presName="vSp2" presStyleCnt="0"/>
      <dgm:spPr/>
    </dgm:pt>
    <dgm:pt modelId="{9CF47D93-CEFE-4C24-A593-E360CD510812}" type="pres">
      <dgm:prSet presAssocID="{0827821C-1A96-46CF-B317-967B41686436}" presName="sibTrans" presStyleCnt="0"/>
      <dgm:spPr/>
    </dgm:pt>
    <dgm:pt modelId="{1FF78101-9A44-4167-93D1-6331751D494A}" type="pres">
      <dgm:prSet presAssocID="{9B615050-99DF-444F-A0A5-BF4BED580C61}" presName="compositeNode" presStyleCnt="0">
        <dgm:presLayoutVars>
          <dgm:bulletEnabled val="1"/>
        </dgm:presLayoutVars>
      </dgm:prSet>
      <dgm:spPr/>
    </dgm:pt>
    <dgm:pt modelId="{E71596BE-1090-476A-8E3C-212BF9FCA7AD}" type="pres">
      <dgm:prSet presAssocID="{9B615050-99DF-444F-A0A5-BF4BED580C61}" presName="bgRect" presStyleLbl="node1" presStyleIdx="3" presStyleCnt="4" custScaleY="110486"/>
      <dgm:spPr/>
      <dgm:t>
        <a:bodyPr/>
        <a:lstStyle/>
        <a:p>
          <a:endParaRPr lang="sk-SK"/>
        </a:p>
      </dgm:t>
    </dgm:pt>
    <dgm:pt modelId="{D040C1AC-C0AC-428F-8AA5-92B94B755E29}" type="pres">
      <dgm:prSet presAssocID="{9B615050-99DF-444F-A0A5-BF4BED580C61}" presName="parentNode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A2560D2F-516C-4044-88D0-92F9EEE69829}" type="pres">
      <dgm:prSet presAssocID="{9B615050-99DF-444F-A0A5-BF4BED580C61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</dgm:ptLst>
  <dgm:cxnLst>
    <dgm:cxn modelId="{C0E5D4A2-B52F-4BA8-B9FA-CD68DB94F37B}" type="presOf" srcId="{518D4AF5-5178-4AC0-9319-981FF2E9FF6F}" destId="{B631CA56-04F3-42B2-8182-6479781CDF81}" srcOrd="1" destOrd="0" presId="urn:microsoft.com/office/officeart/2005/8/layout/hProcess7"/>
    <dgm:cxn modelId="{97783EE8-6E7F-4E62-BE67-02F15B91460C}" type="presOf" srcId="{CB2B6B82-0A1D-4D33-A988-EB4F5BF5CC19}" destId="{6894CCB9-BF3F-462D-9B68-0641D63459CD}" srcOrd="1" destOrd="0" presId="urn:microsoft.com/office/officeart/2005/8/layout/hProcess7"/>
    <dgm:cxn modelId="{658FCDF9-AC33-46A8-BDC9-CC944AF67EAB}" type="presOf" srcId="{B950724C-7BFD-4507-8D36-634BF421454F}" destId="{A10C77C2-A510-4288-A7F4-C08FD1A9B7B1}" srcOrd="1" destOrd="0" presId="urn:microsoft.com/office/officeart/2005/8/layout/hProcess7"/>
    <dgm:cxn modelId="{FEA719E1-6E30-4824-B743-52642D508124}" type="presOf" srcId="{7F02E000-315B-4D95-B2A6-646AF547C81E}" destId="{80C69D2B-45D8-4A77-8315-53D620ED6052}" srcOrd="0" destOrd="0" presId="urn:microsoft.com/office/officeart/2005/8/layout/hProcess7"/>
    <dgm:cxn modelId="{85F08A8C-E3AF-40E5-9977-C43D4AE93A32}" type="presOf" srcId="{9B615050-99DF-444F-A0A5-BF4BED580C61}" destId="{E71596BE-1090-476A-8E3C-212BF9FCA7AD}" srcOrd="0" destOrd="0" presId="urn:microsoft.com/office/officeart/2005/8/layout/hProcess7"/>
    <dgm:cxn modelId="{70C64116-C390-4912-9176-50FABAA03958}" srcId="{7F02E000-315B-4D95-B2A6-646AF547C81E}" destId="{518D4AF5-5178-4AC0-9319-981FF2E9FF6F}" srcOrd="2" destOrd="0" parTransId="{A2FF097C-0568-45F4-9EF4-B70D9481E23B}" sibTransId="{0827821C-1A96-46CF-B317-967B41686436}"/>
    <dgm:cxn modelId="{4E6F03C8-2800-4BEA-87B4-6A79EF8AD26B}" type="presOf" srcId="{B950724C-7BFD-4507-8D36-634BF421454F}" destId="{71D4FF4E-3F60-4AED-87E9-41E131CBBB3E}" srcOrd="0" destOrd="0" presId="urn:microsoft.com/office/officeart/2005/8/layout/hProcess7"/>
    <dgm:cxn modelId="{25F603CD-9CDB-4467-A1D2-D331843B56AC}" srcId="{B950724C-7BFD-4507-8D36-634BF421454F}" destId="{11DBDF11-7CF1-42B8-8F75-4CF56381FB1A}" srcOrd="0" destOrd="0" parTransId="{725643BE-CA7B-4DD3-B71C-333F3F35C0C1}" sibTransId="{23A423F1-9D0A-4B5C-A386-9140FC45D63F}"/>
    <dgm:cxn modelId="{F95FE01F-D4E4-442E-B68A-6FD3783C0DFB}" srcId="{7F02E000-315B-4D95-B2A6-646AF547C81E}" destId="{CB2B6B82-0A1D-4D33-A988-EB4F5BF5CC19}" srcOrd="1" destOrd="0" parTransId="{F154DA18-4029-488E-BDEB-E375BF7F669B}" sibTransId="{5D68E348-C8DE-41BC-AF68-8292CA08A172}"/>
    <dgm:cxn modelId="{9B944F0B-8D24-4226-BC17-B3DA8BCC653E}" srcId="{9B615050-99DF-444F-A0A5-BF4BED580C61}" destId="{9A9D49F9-E021-4122-9E86-DC305187A745}" srcOrd="0" destOrd="0" parTransId="{C0413509-FFA6-49F9-8819-760CBE5D89C3}" sibTransId="{CD49ABBA-C7F3-4381-A564-202C150F585E}"/>
    <dgm:cxn modelId="{45D1BA90-C70E-464A-90D1-DC1F54634091}" srcId="{7F02E000-315B-4D95-B2A6-646AF547C81E}" destId="{B950724C-7BFD-4507-8D36-634BF421454F}" srcOrd="0" destOrd="0" parTransId="{2CE66357-EF49-4B55-8DC8-ADD6EE25ABAC}" sibTransId="{935C2262-DF61-4F25-A17B-889D0E68B7BE}"/>
    <dgm:cxn modelId="{F5CCA492-3510-4FC8-B4A3-8B99BD1BD145}" type="presOf" srcId="{11DBDF11-7CF1-42B8-8F75-4CF56381FB1A}" destId="{E4BAF381-F9AA-4A23-B981-EE87A3519F18}" srcOrd="0" destOrd="0" presId="urn:microsoft.com/office/officeart/2005/8/layout/hProcess7"/>
    <dgm:cxn modelId="{1C8FD4D2-6F8E-42CD-B423-CEC15B598474}" type="presOf" srcId="{9B615050-99DF-444F-A0A5-BF4BED580C61}" destId="{D040C1AC-C0AC-428F-8AA5-92B94B755E29}" srcOrd="1" destOrd="0" presId="urn:microsoft.com/office/officeart/2005/8/layout/hProcess7"/>
    <dgm:cxn modelId="{1068E5C5-0129-4489-8719-B11F72B86E82}" srcId="{CB2B6B82-0A1D-4D33-A988-EB4F5BF5CC19}" destId="{E3C2981D-0B96-4EBB-8C78-1CBF463FCAF8}" srcOrd="0" destOrd="0" parTransId="{C338ACF3-BDCD-4757-AF32-DD455803CFB8}" sibTransId="{2F8C59E3-1565-4401-B233-A4F5F7572EF4}"/>
    <dgm:cxn modelId="{D273C81E-7498-4D2E-9093-505F16142550}" type="presOf" srcId="{57232D0C-409D-4A29-941B-7E7E1FA4BDCE}" destId="{CEE742B4-2878-435E-B01E-FB6208DB7C8B}" srcOrd="0" destOrd="0" presId="urn:microsoft.com/office/officeart/2005/8/layout/hProcess7"/>
    <dgm:cxn modelId="{243AD180-8C7B-45CF-B85A-AA9CAC2A55FA}" type="presOf" srcId="{CB2B6B82-0A1D-4D33-A988-EB4F5BF5CC19}" destId="{EF087B34-3DCF-4D34-926A-1B549FC62DBC}" srcOrd="0" destOrd="0" presId="urn:microsoft.com/office/officeart/2005/8/layout/hProcess7"/>
    <dgm:cxn modelId="{F2766BA4-6BE4-45E4-86B8-7D4ED6A9410A}" srcId="{7F02E000-315B-4D95-B2A6-646AF547C81E}" destId="{9B615050-99DF-444F-A0A5-BF4BED580C61}" srcOrd="3" destOrd="0" parTransId="{0E554720-80A3-472A-B80D-AA77D0F0E735}" sibTransId="{8E630A15-F071-4ACB-8B4E-1C400228F663}"/>
    <dgm:cxn modelId="{65263508-325C-4246-854C-12933208FDD2}" type="presOf" srcId="{E3C2981D-0B96-4EBB-8C78-1CBF463FCAF8}" destId="{4D5D89FC-D315-4D6B-A67A-E3136BE157F7}" srcOrd="0" destOrd="0" presId="urn:microsoft.com/office/officeart/2005/8/layout/hProcess7"/>
    <dgm:cxn modelId="{1A24A0E9-517A-494F-B0BE-74181D2138F2}" srcId="{518D4AF5-5178-4AC0-9319-981FF2E9FF6F}" destId="{57232D0C-409D-4A29-941B-7E7E1FA4BDCE}" srcOrd="0" destOrd="0" parTransId="{4DB34629-7EBA-4E88-B2DA-6224097B79E2}" sibTransId="{5248A245-AB07-475D-977E-249E000947C3}"/>
    <dgm:cxn modelId="{D614B444-948C-4F41-8341-440B20C5AE35}" type="presOf" srcId="{9A9D49F9-E021-4122-9E86-DC305187A745}" destId="{A2560D2F-516C-4044-88D0-92F9EEE69829}" srcOrd="0" destOrd="0" presId="urn:microsoft.com/office/officeart/2005/8/layout/hProcess7"/>
    <dgm:cxn modelId="{96829716-F8C6-461E-8071-0BD43CAE34C4}" type="presOf" srcId="{518D4AF5-5178-4AC0-9319-981FF2E9FF6F}" destId="{14E05178-6096-4C1F-B4D7-E67DD7BD4471}" srcOrd="0" destOrd="0" presId="urn:microsoft.com/office/officeart/2005/8/layout/hProcess7"/>
    <dgm:cxn modelId="{E06CED59-7E34-4A3C-9A3E-DBEBA19E58D8}" type="presParOf" srcId="{80C69D2B-45D8-4A77-8315-53D620ED6052}" destId="{D87E93F9-3EA5-4FEC-A815-7AF56254AB7D}" srcOrd="0" destOrd="0" presId="urn:microsoft.com/office/officeart/2005/8/layout/hProcess7"/>
    <dgm:cxn modelId="{4422105F-92C8-493B-A882-A6EFF4F57A81}" type="presParOf" srcId="{D87E93F9-3EA5-4FEC-A815-7AF56254AB7D}" destId="{71D4FF4E-3F60-4AED-87E9-41E131CBBB3E}" srcOrd="0" destOrd="0" presId="urn:microsoft.com/office/officeart/2005/8/layout/hProcess7"/>
    <dgm:cxn modelId="{D4DB55EC-51D9-4A01-9DAB-B4AF9701C469}" type="presParOf" srcId="{D87E93F9-3EA5-4FEC-A815-7AF56254AB7D}" destId="{A10C77C2-A510-4288-A7F4-C08FD1A9B7B1}" srcOrd="1" destOrd="0" presId="urn:microsoft.com/office/officeart/2005/8/layout/hProcess7"/>
    <dgm:cxn modelId="{64087EBE-45B8-401B-BE2E-2C92AF543528}" type="presParOf" srcId="{D87E93F9-3EA5-4FEC-A815-7AF56254AB7D}" destId="{E4BAF381-F9AA-4A23-B981-EE87A3519F18}" srcOrd="2" destOrd="0" presId="urn:microsoft.com/office/officeart/2005/8/layout/hProcess7"/>
    <dgm:cxn modelId="{EE02F26A-BD3A-48A7-88BC-EF602D18EDA6}" type="presParOf" srcId="{80C69D2B-45D8-4A77-8315-53D620ED6052}" destId="{865B67FC-8A47-4413-BE09-CEBD515C3883}" srcOrd="1" destOrd="0" presId="urn:microsoft.com/office/officeart/2005/8/layout/hProcess7"/>
    <dgm:cxn modelId="{87892A83-FB7D-4E1B-BC8B-CF626424FE44}" type="presParOf" srcId="{80C69D2B-45D8-4A77-8315-53D620ED6052}" destId="{CE2A32E3-1C9C-4566-9E58-26F879F8E2DF}" srcOrd="2" destOrd="0" presId="urn:microsoft.com/office/officeart/2005/8/layout/hProcess7"/>
    <dgm:cxn modelId="{B043205E-D376-4555-BF6C-715269C43120}" type="presParOf" srcId="{CE2A32E3-1C9C-4566-9E58-26F879F8E2DF}" destId="{8F65AD63-782B-4158-A3AA-D136BC43A0E6}" srcOrd="0" destOrd="0" presId="urn:microsoft.com/office/officeart/2005/8/layout/hProcess7"/>
    <dgm:cxn modelId="{D8D33792-BCCC-48AB-A6B6-9B81ACF72242}" type="presParOf" srcId="{CE2A32E3-1C9C-4566-9E58-26F879F8E2DF}" destId="{7458EFE2-AFCD-4209-B51D-29D9BF9DB532}" srcOrd="1" destOrd="0" presId="urn:microsoft.com/office/officeart/2005/8/layout/hProcess7"/>
    <dgm:cxn modelId="{2829CA99-C11D-4050-9B5E-1CE56FBEA2E0}" type="presParOf" srcId="{CE2A32E3-1C9C-4566-9E58-26F879F8E2DF}" destId="{740CACBD-FE74-49EF-AC8A-F4608E5045C7}" srcOrd="2" destOrd="0" presId="urn:microsoft.com/office/officeart/2005/8/layout/hProcess7"/>
    <dgm:cxn modelId="{2109D260-079F-4F12-9C19-A85DD5651AB4}" type="presParOf" srcId="{80C69D2B-45D8-4A77-8315-53D620ED6052}" destId="{1F375C92-50C8-496E-BBD3-8DB2906A229A}" srcOrd="3" destOrd="0" presId="urn:microsoft.com/office/officeart/2005/8/layout/hProcess7"/>
    <dgm:cxn modelId="{438662A1-00B5-45BD-8636-B21C3F6D3420}" type="presParOf" srcId="{80C69D2B-45D8-4A77-8315-53D620ED6052}" destId="{2EA5CFCA-B8CB-45C2-BBC7-B78A40658D2C}" srcOrd="4" destOrd="0" presId="urn:microsoft.com/office/officeart/2005/8/layout/hProcess7"/>
    <dgm:cxn modelId="{2282D1B8-29D0-4537-B16F-813D145C6BAE}" type="presParOf" srcId="{2EA5CFCA-B8CB-45C2-BBC7-B78A40658D2C}" destId="{EF087B34-3DCF-4D34-926A-1B549FC62DBC}" srcOrd="0" destOrd="0" presId="urn:microsoft.com/office/officeart/2005/8/layout/hProcess7"/>
    <dgm:cxn modelId="{C2DED353-B406-4803-B12B-BF20B597A86D}" type="presParOf" srcId="{2EA5CFCA-B8CB-45C2-BBC7-B78A40658D2C}" destId="{6894CCB9-BF3F-462D-9B68-0641D63459CD}" srcOrd="1" destOrd="0" presId="urn:microsoft.com/office/officeart/2005/8/layout/hProcess7"/>
    <dgm:cxn modelId="{36451F16-7477-4431-8CBA-B6A6AACE7626}" type="presParOf" srcId="{2EA5CFCA-B8CB-45C2-BBC7-B78A40658D2C}" destId="{4D5D89FC-D315-4D6B-A67A-E3136BE157F7}" srcOrd="2" destOrd="0" presId="urn:microsoft.com/office/officeart/2005/8/layout/hProcess7"/>
    <dgm:cxn modelId="{64084256-977F-41BB-9286-A562883A794B}" type="presParOf" srcId="{80C69D2B-45D8-4A77-8315-53D620ED6052}" destId="{350C6C1C-5230-48E6-A304-D87CA55DF9C3}" srcOrd="5" destOrd="0" presId="urn:microsoft.com/office/officeart/2005/8/layout/hProcess7"/>
    <dgm:cxn modelId="{53F387C2-BDE8-4AE6-A620-DF88387DBF21}" type="presParOf" srcId="{80C69D2B-45D8-4A77-8315-53D620ED6052}" destId="{F7CAE67B-F30F-4D37-9887-58351D38F1F6}" srcOrd="6" destOrd="0" presId="urn:microsoft.com/office/officeart/2005/8/layout/hProcess7"/>
    <dgm:cxn modelId="{E6B321F3-C52C-4B38-B062-F163CAFB3767}" type="presParOf" srcId="{F7CAE67B-F30F-4D37-9887-58351D38F1F6}" destId="{9400C6B4-C940-4600-988E-76025501F699}" srcOrd="0" destOrd="0" presId="urn:microsoft.com/office/officeart/2005/8/layout/hProcess7"/>
    <dgm:cxn modelId="{1A90D57D-77E4-48A4-9B71-BCEF7228FAFC}" type="presParOf" srcId="{F7CAE67B-F30F-4D37-9887-58351D38F1F6}" destId="{DE448F5D-7F21-40C9-B32F-486FAFE07F21}" srcOrd="1" destOrd="0" presId="urn:microsoft.com/office/officeart/2005/8/layout/hProcess7"/>
    <dgm:cxn modelId="{C9670A19-BD57-402D-B160-8A383ECC78A7}" type="presParOf" srcId="{F7CAE67B-F30F-4D37-9887-58351D38F1F6}" destId="{80DC65C8-755C-4866-8B18-01243426DB68}" srcOrd="2" destOrd="0" presId="urn:microsoft.com/office/officeart/2005/8/layout/hProcess7"/>
    <dgm:cxn modelId="{E3FAE70A-3DA5-4B8E-B4E2-D6A0D711DEC5}" type="presParOf" srcId="{80C69D2B-45D8-4A77-8315-53D620ED6052}" destId="{B8EBB95A-5F23-4292-8106-B60FAF588B58}" srcOrd="7" destOrd="0" presId="urn:microsoft.com/office/officeart/2005/8/layout/hProcess7"/>
    <dgm:cxn modelId="{F6FB7110-1D56-4D3E-A0EA-8D77A40B5251}" type="presParOf" srcId="{80C69D2B-45D8-4A77-8315-53D620ED6052}" destId="{EF8B191A-1B9D-44CE-9645-70634D5876B6}" srcOrd="8" destOrd="0" presId="urn:microsoft.com/office/officeart/2005/8/layout/hProcess7"/>
    <dgm:cxn modelId="{65FFA3F3-401B-440C-8F43-AEE8D1B33E70}" type="presParOf" srcId="{EF8B191A-1B9D-44CE-9645-70634D5876B6}" destId="{14E05178-6096-4C1F-B4D7-E67DD7BD4471}" srcOrd="0" destOrd="0" presId="urn:microsoft.com/office/officeart/2005/8/layout/hProcess7"/>
    <dgm:cxn modelId="{F2DE968C-6429-43C0-8B61-C5753F69BEE2}" type="presParOf" srcId="{EF8B191A-1B9D-44CE-9645-70634D5876B6}" destId="{B631CA56-04F3-42B2-8182-6479781CDF81}" srcOrd="1" destOrd="0" presId="urn:microsoft.com/office/officeart/2005/8/layout/hProcess7"/>
    <dgm:cxn modelId="{BD974EE0-2FD1-4A07-B181-E90CF823191D}" type="presParOf" srcId="{EF8B191A-1B9D-44CE-9645-70634D5876B6}" destId="{CEE742B4-2878-435E-B01E-FB6208DB7C8B}" srcOrd="2" destOrd="0" presId="urn:microsoft.com/office/officeart/2005/8/layout/hProcess7"/>
    <dgm:cxn modelId="{869CD689-6E26-42EC-84C1-6509936BBBBB}" type="presParOf" srcId="{80C69D2B-45D8-4A77-8315-53D620ED6052}" destId="{E0F756CF-D12C-474C-924B-6933C4529326}" srcOrd="9" destOrd="0" presId="urn:microsoft.com/office/officeart/2005/8/layout/hProcess7"/>
    <dgm:cxn modelId="{17F2B648-A3C1-4C3A-996E-B46DF45FF733}" type="presParOf" srcId="{80C69D2B-45D8-4A77-8315-53D620ED6052}" destId="{3F0DA8DF-EDAD-42CF-8456-B441B79F4A92}" srcOrd="10" destOrd="0" presId="urn:microsoft.com/office/officeart/2005/8/layout/hProcess7"/>
    <dgm:cxn modelId="{DAB0B0FE-AE53-4AD0-BC30-D07D40BA0F30}" type="presParOf" srcId="{3F0DA8DF-EDAD-42CF-8456-B441B79F4A92}" destId="{D10A0C36-59D4-4283-9EE7-09D7808E6B70}" srcOrd="0" destOrd="0" presId="urn:microsoft.com/office/officeart/2005/8/layout/hProcess7"/>
    <dgm:cxn modelId="{9B7ED88F-E1A7-4F87-BCE7-CCFC50DF8E7E}" type="presParOf" srcId="{3F0DA8DF-EDAD-42CF-8456-B441B79F4A92}" destId="{AFD95235-4F24-4D67-9094-C357585A085F}" srcOrd="1" destOrd="0" presId="urn:microsoft.com/office/officeart/2005/8/layout/hProcess7"/>
    <dgm:cxn modelId="{87DFF530-088D-48A2-BE5B-A6D0EBBBB5B3}" type="presParOf" srcId="{3F0DA8DF-EDAD-42CF-8456-B441B79F4A92}" destId="{5BC4CEDF-8EE8-42A9-829C-48F145F6B354}" srcOrd="2" destOrd="0" presId="urn:microsoft.com/office/officeart/2005/8/layout/hProcess7"/>
    <dgm:cxn modelId="{F4741B88-BE0F-413C-B7E9-7C60E98F4FA7}" type="presParOf" srcId="{80C69D2B-45D8-4A77-8315-53D620ED6052}" destId="{9CF47D93-CEFE-4C24-A593-E360CD510812}" srcOrd="11" destOrd="0" presId="urn:microsoft.com/office/officeart/2005/8/layout/hProcess7"/>
    <dgm:cxn modelId="{F545BA83-7B2A-4E02-A61E-D1C79B14A6C5}" type="presParOf" srcId="{80C69D2B-45D8-4A77-8315-53D620ED6052}" destId="{1FF78101-9A44-4167-93D1-6331751D494A}" srcOrd="12" destOrd="0" presId="urn:microsoft.com/office/officeart/2005/8/layout/hProcess7"/>
    <dgm:cxn modelId="{B4429684-C033-4751-B3E2-0BD00E9FE94B}" type="presParOf" srcId="{1FF78101-9A44-4167-93D1-6331751D494A}" destId="{E71596BE-1090-476A-8E3C-212BF9FCA7AD}" srcOrd="0" destOrd="0" presId="urn:microsoft.com/office/officeart/2005/8/layout/hProcess7"/>
    <dgm:cxn modelId="{87CC7011-13E4-442F-951C-F202DCEB037B}" type="presParOf" srcId="{1FF78101-9A44-4167-93D1-6331751D494A}" destId="{D040C1AC-C0AC-428F-8AA5-92B94B755E29}" srcOrd="1" destOrd="0" presId="urn:microsoft.com/office/officeart/2005/8/layout/hProcess7"/>
    <dgm:cxn modelId="{00701570-A117-4964-BAE9-6C103F42471B}" type="presParOf" srcId="{1FF78101-9A44-4167-93D1-6331751D494A}" destId="{A2560D2F-516C-4044-88D0-92F9EEE69829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521E461-FC13-4FFB-BE50-785D6AE786C1}" type="doc">
      <dgm:prSet loTypeId="urn:microsoft.com/office/officeart/2005/8/layout/hList7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sk-SK"/>
        </a:p>
      </dgm:t>
    </dgm:pt>
    <dgm:pt modelId="{DDE66389-5B6E-4B5B-A45D-A0EDF4DA238F}">
      <dgm:prSet phldrT="[Text]"/>
      <dgm:spPr/>
      <dgm:t>
        <a:bodyPr/>
        <a:lstStyle/>
        <a:p>
          <a:pPr algn="ctr"/>
          <a:r>
            <a:rPr lang="sk-SK" dirty="0" err="1" smtClean="0"/>
            <a:t>Mk</a:t>
          </a:r>
          <a:endParaRPr lang="sk-SK" dirty="0" smtClean="0"/>
        </a:p>
        <a:p>
          <a:pPr algn="ctr"/>
          <a:r>
            <a:rPr lang="sk-SK" dirty="0" smtClean="0"/>
            <a:t>činy</a:t>
          </a:r>
          <a:endParaRPr lang="sk-SK" dirty="0"/>
        </a:p>
      </dgm:t>
    </dgm:pt>
    <dgm:pt modelId="{EE649E56-0B23-4BB1-8CB3-2A1A92FBA411}" type="parTrans" cxnId="{D22CE16B-D6AC-4EF3-866A-EE2DD9D92880}">
      <dgm:prSet/>
      <dgm:spPr/>
      <dgm:t>
        <a:bodyPr/>
        <a:lstStyle/>
        <a:p>
          <a:endParaRPr lang="sk-SK"/>
        </a:p>
      </dgm:t>
    </dgm:pt>
    <dgm:pt modelId="{6F8B335E-0A20-48FF-BB3B-CA406D3A8FA1}" type="sibTrans" cxnId="{D22CE16B-D6AC-4EF3-866A-EE2DD9D92880}">
      <dgm:prSet/>
      <dgm:spPr/>
      <dgm:t>
        <a:bodyPr/>
        <a:lstStyle/>
        <a:p>
          <a:endParaRPr lang="sk-SK"/>
        </a:p>
      </dgm:t>
    </dgm:pt>
    <dgm:pt modelId="{2CB8F55C-D0BF-4B6C-8BA0-7EA60CF53F32}">
      <dgm:prSet phldrT="[Text]"/>
      <dgm:spPr/>
      <dgm:t>
        <a:bodyPr/>
        <a:lstStyle/>
        <a:p>
          <a:pPr algn="ctr"/>
          <a:r>
            <a:rPr lang="sk-SK" dirty="0" err="1" smtClean="0"/>
            <a:t>Lk</a:t>
          </a:r>
          <a:endParaRPr lang="sk-SK" dirty="0" smtClean="0"/>
        </a:p>
        <a:p>
          <a:pPr algn="ctr"/>
          <a:r>
            <a:rPr lang="sk-SK" dirty="0" smtClean="0"/>
            <a:t>príbehy</a:t>
          </a:r>
          <a:endParaRPr lang="sk-SK" dirty="0"/>
        </a:p>
      </dgm:t>
    </dgm:pt>
    <dgm:pt modelId="{89CEAEAC-23F6-4C2B-9FE2-DFE44EE9385F}" type="parTrans" cxnId="{AE2F5F2E-BEAF-41C9-BED1-3AE0E86E6B91}">
      <dgm:prSet/>
      <dgm:spPr/>
      <dgm:t>
        <a:bodyPr/>
        <a:lstStyle/>
        <a:p>
          <a:endParaRPr lang="sk-SK"/>
        </a:p>
      </dgm:t>
    </dgm:pt>
    <dgm:pt modelId="{AFBAB982-8EE0-4ED9-8F9E-2A9E083453C9}" type="sibTrans" cxnId="{AE2F5F2E-BEAF-41C9-BED1-3AE0E86E6B91}">
      <dgm:prSet/>
      <dgm:spPr/>
      <dgm:t>
        <a:bodyPr/>
        <a:lstStyle/>
        <a:p>
          <a:endParaRPr lang="sk-SK"/>
        </a:p>
      </dgm:t>
    </dgm:pt>
    <dgm:pt modelId="{2C3C47CD-B60E-4B5A-8253-E9266F6582C4}">
      <dgm:prSet phldrT="[Text]"/>
      <dgm:spPr/>
      <dgm:t>
        <a:bodyPr/>
        <a:lstStyle/>
        <a:p>
          <a:pPr algn="ctr"/>
          <a:r>
            <a:rPr lang="sk-SK" dirty="0" err="1" smtClean="0"/>
            <a:t>Jn</a:t>
          </a:r>
          <a:endParaRPr lang="sk-SK" dirty="0" smtClean="0"/>
        </a:p>
        <a:p>
          <a:pPr algn="ctr"/>
          <a:r>
            <a:rPr lang="sk-SK" dirty="0" smtClean="0"/>
            <a:t>mystika</a:t>
          </a:r>
          <a:endParaRPr lang="sk-SK" dirty="0"/>
        </a:p>
      </dgm:t>
    </dgm:pt>
    <dgm:pt modelId="{A6C90E7D-0323-45ED-A9AD-CA53FF379298}" type="parTrans" cxnId="{30FD4148-774A-4813-B23D-75947996EFFB}">
      <dgm:prSet/>
      <dgm:spPr/>
      <dgm:t>
        <a:bodyPr/>
        <a:lstStyle/>
        <a:p>
          <a:endParaRPr lang="sk-SK"/>
        </a:p>
      </dgm:t>
    </dgm:pt>
    <dgm:pt modelId="{1326B9E8-A9F3-44C2-A1A4-507B9A12F6AC}" type="sibTrans" cxnId="{30FD4148-774A-4813-B23D-75947996EFFB}">
      <dgm:prSet/>
      <dgm:spPr/>
      <dgm:t>
        <a:bodyPr/>
        <a:lstStyle/>
        <a:p>
          <a:endParaRPr lang="sk-SK"/>
        </a:p>
      </dgm:t>
    </dgm:pt>
    <dgm:pt modelId="{36DAE46F-B353-49DD-935A-11685D8A332C}">
      <dgm:prSet/>
      <dgm:spPr/>
      <dgm:t>
        <a:bodyPr/>
        <a:lstStyle/>
        <a:p>
          <a:pPr algn="ctr"/>
          <a:r>
            <a:rPr lang="sk-SK" dirty="0" err="1" smtClean="0"/>
            <a:t>Mt</a:t>
          </a:r>
          <a:endParaRPr lang="sk-SK" dirty="0" smtClean="0"/>
        </a:p>
        <a:p>
          <a:pPr algn="ctr"/>
          <a:r>
            <a:rPr lang="sk-SK" dirty="0" smtClean="0"/>
            <a:t>reči</a:t>
          </a:r>
          <a:endParaRPr lang="sk-SK" dirty="0"/>
        </a:p>
      </dgm:t>
    </dgm:pt>
    <dgm:pt modelId="{7A77DA96-DAFF-48D7-A446-D5D17EE2DBEF}" type="parTrans" cxnId="{76040B90-12A4-434B-9548-53BD7F521407}">
      <dgm:prSet/>
      <dgm:spPr/>
      <dgm:t>
        <a:bodyPr/>
        <a:lstStyle/>
        <a:p>
          <a:endParaRPr lang="sk-SK"/>
        </a:p>
      </dgm:t>
    </dgm:pt>
    <dgm:pt modelId="{CE364DAE-67C4-4585-8BA7-23135015AD8E}" type="sibTrans" cxnId="{76040B90-12A4-434B-9548-53BD7F521407}">
      <dgm:prSet/>
      <dgm:spPr/>
      <dgm:t>
        <a:bodyPr/>
        <a:lstStyle/>
        <a:p>
          <a:endParaRPr lang="sk-SK"/>
        </a:p>
      </dgm:t>
    </dgm:pt>
    <dgm:pt modelId="{729D7DB0-1D7F-41CC-A7E5-6E1ABADF7F0E}" type="pres">
      <dgm:prSet presAssocID="{B521E461-FC13-4FFB-BE50-785D6AE786C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316BE3FE-BFD9-46EF-8EEC-A5AEF409EDAC}" type="pres">
      <dgm:prSet presAssocID="{B521E461-FC13-4FFB-BE50-785D6AE786C1}" presName="fgShape" presStyleLbl="fgShp" presStyleIdx="0" presStyleCnt="1"/>
      <dgm:spPr/>
    </dgm:pt>
    <dgm:pt modelId="{469D1F41-0534-4C8E-AA19-DAE16916685E}" type="pres">
      <dgm:prSet presAssocID="{B521E461-FC13-4FFB-BE50-785D6AE786C1}" presName="linComp" presStyleCnt="0"/>
      <dgm:spPr/>
    </dgm:pt>
    <dgm:pt modelId="{EBA81E38-B261-4643-B504-782AE792D071}" type="pres">
      <dgm:prSet presAssocID="{DDE66389-5B6E-4B5B-A45D-A0EDF4DA238F}" presName="compNode" presStyleCnt="0"/>
      <dgm:spPr/>
    </dgm:pt>
    <dgm:pt modelId="{138086E3-F584-48B0-8EF4-CB7243351C22}" type="pres">
      <dgm:prSet presAssocID="{DDE66389-5B6E-4B5B-A45D-A0EDF4DA238F}" presName="bkgdShape" presStyleLbl="node1" presStyleIdx="0" presStyleCnt="4"/>
      <dgm:spPr/>
      <dgm:t>
        <a:bodyPr/>
        <a:lstStyle/>
        <a:p>
          <a:endParaRPr lang="sk-SK"/>
        </a:p>
      </dgm:t>
    </dgm:pt>
    <dgm:pt modelId="{9163540B-0AF2-46B5-BCDC-260404AEA5CD}" type="pres">
      <dgm:prSet presAssocID="{DDE66389-5B6E-4B5B-A45D-A0EDF4DA238F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28176BCC-13DF-47C3-90BA-4090C0E9BFC2}" type="pres">
      <dgm:prSet presAssocID="{DDE66389-5B6E-4B5B-A45D-A0EDF4DA238F}" presName="invisiNode" presStyleLbl="node1" presStyleIdx="0" presStyleCnt="4"/>
      <dgm:spPr/>
    </dgm:pt>
    <dgm:pt modelId="{6AF3CC88-19BF-4C03-BE00-7890874CFBFB}" type="pres">
      <dgm:prSet presAssocID="{DDE66389-5B6E-4B5B-A45D-A0EDF4DA238F}" presName="imagNode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BCB713E-E7EE-4E0D-A9EB-1F1E12F9F949}" type="pres">
      <dgm:prSet presAssocID="{6F8B335E-0A20-48FF-BB3B-CA406D3A8FA1}" presName="sibTrans" presStyleLbl="sibTrans2D1" presStyleIdx="0" presStyleCnt="0"/>
      <dgm:spPr/>
      <dgm:t>
        <a:bodyPr/>
        <a:lstStyle/>
        <a:p>
          <a:endParaRPr lang="sk-SK"/>
        </a:p>
      </dgm:t>
    </dgm:pt>
    <dgm:pt modelId="{9B8AA391-48EA-4E49-8222-97ED3E561F97}" type="pres">
      <dgm:prSet presAssocID="{36DAE46F-B353-49DD-935A-11685D8A332C}" presName="compNode" presStyleCnt="0"/>
      <dgm:spPr/>
    </dgm:pt>
    <dgm:pt modelId="{6F8F46F2-CBEB-4A8E-BA08-D82A64985CDC}" type="pres">
      <dgm:prSet presAssocID="{36DAE46F-B353-49DD-935A-11685D8A332C}" presName="bkgdShape" presStyleLbl="node1" presStyleIdx="1" presStyleCnt="4"/>
      <dgm:spPr/>
      <dgm:t>
        <a:bodyPr/>
        <a:lstStyle/>
        <a:p>
          <a:endParaRPr lang="sk-SK"/>
        </a:p>
      </dgm:t>
    </dgm:pt>
    <dgm:pt modelId="{07B7D5E9-7AA3-41ED-AE3E-DC89D32C5F8B}" type="pres">
      <dgm:prSet presAssocID="{36DAE46F-B353-49DD-935A-11685D8A332C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7486DD45-7B9F-458B-83F9-D9EEDBB47333}" type="pres">
      <dgm:prSet presAssocID="{36DAE46F-B353-49DD-935A-11685D8A332C}" presName="invisiNode" presStyleLbl="node1" presStyleIdx="1" presStyleCnt="4"/>
      <dgm:spPr/>
    </dgm:pt>
    <dgm:pt modelId="{BF381B1B-F515-498B-ADE3-912E3DFECB8B}" type="pres">
      <dgm:prSet presAssocID="{36DAE46F-B353-49DD-935A-11685D8A332C}" presName="imagNode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sk-SK"/>
        </a:p>
      </dgm:t>
    </dgm:pt>
    <dgm:pt modelId="{5B3DC3CF-1454-462F-90BC-7F0D3D5D05B5}" type="pres">
      <dgm:prSet presAssocID="{CE364DAE-67C4-4585-8BA7-23135015AD8E}" presName="sibTrans" presStyleLbl="sibTrans2D1" presStyleIdx="0" presStyleCnt="0"/>
      <dgm:spPr/>
      <dgm:t>
        <a:bodyPr/>
        <a:lstStyle/>
        <a:p>
          <a:endParaRPr lang="sk-SK"/>
        </a:p>
      </dgm:t>
    </dgm:pt>
    <dgm:pt modelId="{329207BB-5AF2-4D4E-9287-65533EA44B1E}" type="pres">
      <dgm:prSet presAssocID="{2CB8F55C-D0BF-4B6C-8BA0-7EA60CF53F32}" presName="compNode" presStyleCnt="0"/>
      <dgm:spPr/>
    </dgm:pt>
    <dgm:pt modelId="{962DB904-E203-4B1F-A5BE-8E824FDB2CC3}" type="pres">
      <dgm:prSet presAssocID="{2CB8F55C-D0BF-4B6C-8BA0-7EA60CF53F32}" presName="bkgdShape" presStyleLbl="node1" presStyleIdx="2" presStyleCnt="4"/>
      <dgm:spPr/>
      <dgm:t>
        <a:bodyPr/>
        <a:lstStyle/>
        <a:p>
          <a:endParaRPr lang="sk-SK"/>
        </a:p>
      </dgm:t>
    </dgm:pt>
    <dgm:pt modelId="{B30D85C1-AD5D-4253-85D7-79169EDF2B62}" type="pres">
      <dgm:prSet presAssocID="{2CB8F55C-D0BF-4B6C-8BA0-7EA60CF53F32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03912341-8D26-4F90-BCEC-EAE8FD4D6AFA}" type="pres">
      <dgm:prSet presAssocID="{2CB8F55C-D0BF-4B6C-8BA0-7EA60CF53F32}" presName="invisiNode" presStyleLbl="node1" presStyleIdx="2" presStyleCnt="4"/>
      <dgm:spPr/>
    </dgm:pt>
    <dgm:pt modelId="{0F01BD99-C099-4A87-BEFD-CDB56A623AAE}" type="pres">
      <dgm:prSet presAssocID="{2CB8F55C-D0BF-4B6C-8BA0-7EA60CF53F32}" presName="imagNode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7C6064FA-BBD6-4DBE-AFDF-E4F6505C1FE2}" type="pres">
      <dgm:prSet presAssocID="{AFBAB982-8EE0-4ED9-8F9E-2A9E083453C9}" presName="sibTrans" presStyleLbl="sibTrans2D1" presStyleIdx="0" presStyleCnt="0"/>
      <dgm:spPr/>
      <dgm:t>
        <a:bodyPr/>
        <a:lstStyle/>
        <a:p>
          <a:endParaRPr lang="sk-SK"/>
        </a:p>
      </dgm:t>
    </dgm:pt>
    <dgm:pt modelId="{D3B7F8F7-0B30-4582-8B22-EADE4F1E30CC}" type="pres">
      <dgm:prSet presAssocID="{2C3C47CD-B60E-4B5A-8253-E9266F6582C4}" presName="compNode" presStyleCnt="0"/>
      <dgm:spPr/>
    </dgm:pt>
    <dgm:pt modelId="{079E8AE9-A3E2-4CAF-8483-C8F33508AD5F}" type="pres">
      <dgm:prSet presAssocID="{2C3C47CD-B60E-4B5A-8253-E9266F6582C4}" presName="bkgdShape" presStyleLbl="node1" presStyleIdx="3" presStyleCnt="4"/>
      <dgm:spPr/>
      <dgm:t>
        <a:bodyPr/>
        <a:lstStyle/>
        <a:p>
          <a:endParaRPr lang="sk-SK"/>
        </a:p>
      </dgm:t>
    </dgm:pt>
    <dgm:pt modelId="{A3B20033-8645-49D3-A4E5-91E3B0ABC09D}" type="pres">
      <dgm:prSet presAssocID="{2C3C47CD-B60E-4B5A-8253-E9266F6582C4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56C8FB7F-4A24-47BA-9F49-7A8F3DA64A5C}" type="pres">
      <dgm:prSet presAssocID="{2C3C47CD-B60E-4B5A-8253-E9266F6582C4}" presName="invisiNode" presStyleLbl="node1" presStyleIdx="3" presStyleCnt="4"/>
      <dgm:spPr/>
    </dgm:pt>
    <dgm:pt modelId="{7FC045FE-B999-4C80-8A12-8CE2CCC16CDD}" type="pres">
      <dgm:prSet presAssocID="{2C3C47CD-B60E-4B5A-8253-E9266F6582C4}" presName="imagNode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2EDD7C20-AD65-433E-990F-5EE4641A7166}" type="presOf" srcId="{6F8B335E-0A20-48FF-BB3B-CA406D3A8FA1}" destId="{8BCB713E-E7EE-4E0D-A9EB-1F1E12F9F949}" srcOrd="0" destOrd="0" presId="urn:microsoft.com/office/officeart/2005/8/layout/hList7"/>
    <dgm:cxn modelId="{76040B90-12A4-434B-9548-53BD7F521407}" srcId="{B521E461-FC13-4FFB-BE50-785D6AE786C1}" destId="{36DAE46F-B353-49DD-935A-11685D8A332C}" srcOrd="1" destOrd="0" parTransId="{7A77DA96-DAFF-48D7-A446-D5D17EE2DBEF}" sibTransId="{CE364DAE-67C4-4585-8BA7-23135015AD8E}"/>
    <dgm:cxn modelId="{D60F853E-B8A7-4CDF-B42A-589975826E6A}" type="presOf" srcId="{36DAE46F-B353-49DD-935A-11685D8A332C}" destId="{6F8F46F2-CBEB-4A8E-BA08-D82A64985CDC}" srcOrd="0" destOrd="0" presId="urn:microsoft.com/office/officeart/2005/8/layout/hList7"/>
    <dgm:cxn modelId="{9B866491-0AEA-46B7-A186-31328FF3B7B8}" type="presOf" srcId="{2C3C47CD-B60E-4B5A-8253-E9266F6582C4}" destId="{079E8AE9-A3E2-4CAF-8483-C8F33508AD5F}" srcOrd="0" destOrd="0" presId="urn:microsoft.com/office/officeart/2005/8/layout/hList7"/>
    <dgm:cxn modelId="{3762FFE9-307F-417D-B3BA-701DD94BFE5C}" type="presOf" srcId="{2CB8F55C-D0BF-4B6C-8BA0-7EA60CF53F32}" destId="{962DB904-E203-4B1F-A5BE-8E824FDB2CC3}" srcOrd="0" destOrd="0" presId="urn:microsoft.com/office/officeart/2005/8/layout/hList7"/>
    <dgm:cxn modelId="{30FD4148-774A-4813-B23D-75947996EFFB}" srcId="{B521E461-FC13-4FFB-BE50-785D6AE786C1}" destId="{2C3C47CD-B60E-4B5A-8253-E9266F6582C4}" srcOrd="3" destOrd="0" parTransId="{A6C90E7D-0323-45ED-A9AD-CA53FF379298}" sibTransId="{1326B9E8-A9F3-44C2-A1A4-507B9A12F6AC}"/>
    <dgm:cxn modelId="{A14A8598-6D65-4B91-86CC-939495E3DAD3}" type="presOf" srcId="{DDE66389-5B6E-4B5B-A45D-A0EDF4DA238F}" destId="{9163540B-0AF2-46B5-BCDC-260404AEA5CD}" srcOrd="1" destOrd="0" presId="urn:microsoft.com/office/officeart/2005/8/layout/hList7"/>
    <dgm:cxn modelId="{096814B8-6E04-46E1-999E-BFDC52F64A0C}" type="presOf" srcId="{B521E461-FC13-4FFB-BE50-785D6AE786C1}" destId="{729D7DB0-1D7F-41CC-A7E5-6E1ABADF7F0E}" srcOrd="0" destOrd="0" presId="urn:microsoft.com/office/officeart/2005/8/layout/hList7"/>
    <dgm:cxn modelId="{B193A70F-22C6-4A3A-BF55-72FF92287638}" type="presOf" srcId="{2C3C47CD-B60E-4B5A-8253-E9266F6582C4}" destId="{A3B20033-8645-49D3-A4E5-91E3B0ABC09D}" srcOrd="1" destOrd="0" presId="urn:microsoft.com/office/officeart/2005/8/layout/hList7"/>
    <dgm:cxn modelId="{D22CE16B-D6AC-4EF3-866A-EE2DD9D92880}" srcId="{B521E461-FC13-4FFB-BE50-785D6AE786C1}" destId="{DDE66389-5B6E-4B5B-A45D-A0EDF4DA238F}" srcOrd="0" destOrd="0" parTransId="{EE649E56-0B23-4BB1-8CB3-2A1A92FBA411}" sibTransId="{6F8B335E-0A20-48FF-BB3B-CA406D3A8FA1}"/>
    <dgm:cxn modelId="{28D0CEE7-56E0-4949-BBD5-14C510D38388}" type="presOf" srcId="{36DAE46F-B353-49DD-935A-11685D8A332C}" destId="{07B7D5E9-7AA3-41ED-AE3E-DC89D32C5F8B}" srcOrd="1" destOrd="0" presId="urn:microsoft.com/office/officeart/2005/8/layout/hList7"/>
    <dgm:cxn modelId="{AE2F5F2E-BEAF-41C9-BED1-3AE0E86E6B91}" srcId="{B521E461-FC13-4FFB-BE50-785D6AE786C1}" destId="{2CB8F55C-D0BF-4B6C-8BA0-7EA60CF53F32}" srcOrd="2" destOrd="0" parTransId="{89CEAEAC-23F6-4C2B-9FE2-DFE44EE9385F}" sibTransId="{AFBAB982-8EE0-4ED9-8F9E-2A9E083453C9}"/>
    <dgm:cxn modelId="{0729737D-3131-4033-B8BC-A6F7B4EBAEAC}" type="presOf" srcId="{2CB8F55C-D0BF-4B6C-8BA0-7EA60CF53F32}" destId="{B30D85C1-AD5D-4253-85D7-79169EDF2B62}" srcOrd="1" destOrd="0" presId="urn:microsoft.com/office/officeart/2005/8/layout/hList7"/>
    <dgm:cxn modelId="{9FBDEA4A-E1E8-4648-AD3B-7DDE94DF87FF}" type="presOf" srcId="{DDE66389-5B6E-4B5B-A45D-A0EDF4DA238F}" destId="{138086E3-F584-48B0-8EF4-CB7243351C22}" srcOrd="0" destOrd="0" presId="urn:microsoft.com/office/officeart/2005/8/layout/hList7"/>
    <dgm:cxn modelId="{CB0534C7-A9AE-4E1B-A6D6-04AA6FF4C786}" type="presOf" srcId="{AFBAB982-8EE0-4ED9-8F9E-2A9E083453C9}" destId="{7C6064FA-BBD6-4DBE-AFDF-E4F6505C1FE2}" srcOrd="0" destOrd="0" presId="urn:microsoft.com/office/officeart/2005/8/layout/hList7"/>
    <dgm:cxn modelId="{C61776EF-F376-411C-9296-3C41D92F9FAF}" type="presOf" srcId="{CE364DAE-67C4-4585-8BA7-23135015AD8E}" destId="{5B3DC3CF-1454-462F-90BC-7F0D3D5D05B5}" srcOrd="0" destOrd="0" presId="urn:microsoft.com/office/officeart/2005/8/layout/hList7"/>
    <dgm:cxn modelId="{E2490319-4959-486D-921C-4F27799AAEBC}" type="presParOf" srcId="{729D7DB0-1D7F-41CC-A7E5-6E1ABADF7F0E}" destId="{316BE3FE-BFD9-46EF-8EEC-A5AEF409EDAC}" srcOrd="0" destOrd="0" presId="urn:microsoft.com/office/officeart/2005/8/layout/hList7"/>
    <dgm:cxn modelId="{DF64BEA9-FDBE-401A-ADF4-D3EEF80BE6F2}" type="presParOf" srcId="{729D7DB0-1D7F-41CC-A7E5-6E1ABADF7F0E}" destId="{469D1F41-0534-4C8E-AA19-DAE16916685E}" srcOrd="1" destOrd="0" presId="urn:microsoft.com/office/officeart/2005/8/layout/hList7"/>
    <dgm:cxn modelId="{3E7A6FDF-E0A4-4813-8329-BEE553777295}" type="presParOf" srcId="{469D1F41-0534-4C8E-AA19-DAE16916685E}" destId="{EBA81E38-B261-4643-B504-782AE792D071}" srcOrd="0" destOrd="0" presId="urn:microsoft.com/office/officeart/2005/8/layout/hList7"/>
    <dgm:cxn modelId="{67D4C17B-8AA6-45FE-BB83-7B5CF799CC91}" type="presParOf" srcId="{EBA81E38-B261-4643-B504-782AE792D071}" destId="{138086E3-F584-48B0-8EF4-CB7243351C22}" srcOrd="0" destOrd="0" presId="urn:microsoft.com/office/officeart/2005/8/layout/hList7"/>
    <dgm:cxn modelId="{5345892F-009C-413F-9F80-3EEDBC20F1A4}" type="presParOf" srcId="{EBA81E38-B261-4643-B504-782AE792D071}" destId="{9163540B-0AF2-46B5-BCDC-260404AEA5CD}" srcOrd="1" destOrd="0" presId="urn:microsoft.com/office/officeart/2005/8/layout/hList7"/>
    <dgm:cxn modelId="{1335A537-6CFB-4269-B3C1-81943C345FAD}" type="presParOf" srcId="{EBA81E38-B261-4643-B504-782AE792D071}" destId="{28176BCC-13DF-47C3-90BA-4090C0E9BFC2}" srcOrd="2" destOrd="0" presId="urn:microsoft.com/office/officeart/2005/8/layout/hList7"/>
    <dgm:cxn modelId="{36484FF3-58F3-4A77-BEC8-396A91E81055}" type="presParOf" srcId="{EBA81E38-B261-4643-B504-782AE792D071}" destId="{6AF3CC88-19BF-4C03-BE00-7890874CFBFB}" srcOrd="3" destOrd="0" presId="urn:microsoft.com/office/officeart/2005/8/layout/hList7"/>
    <dgm:cxn modelId="{E3979C5C-67A5-4DFE-8409-2C4EE4CD5DCB}" type="presParOf" srcId="{469D1F41-0534-4C8E-AA19-DAE16916685E}" destId="{8BCB713E-E7EE-4E0D-A9EB-1F1E12F9F949}" srcOrd="1" destOrd="0" presId="urn:microsoft.com/office/officeart/2005/8/layout/hList7"/>
    <dgm:cxn modelId="{978440A8-96FD-40FC-B83C-E83D510C83DD}" type="presParOf" srcId="{469D1F41-0534-4C8E-AA19-DAE16916685E}" destId="{9B8AA391-48EA-4E49-8222-97ED3E561F97}" srcOrd="2" destOrd="0" presId="urn:microsoft.com/office/officeart/2005/8/layout/hList7"/>
    <dgm:cxn modelId="{B8786CAE-32DE-47BB-A3F2-8472A7ED358B}" type="presParOf" srcId="{9B8AA391-48EA-4E49-8222-97ED3E561F97}" destId="{6F8F46F2-CBEB-4A8E-BA08-D82A64985CDC}" srcOrd="0" destOrd="0" presId="urn:microsoft.com/office/officeart/2005/8/layout/hList7"/>
    <dgm:cxn modelId="{EC3BDA5C-F7F0-4F20-92A2-7D995BDB619C}" type="presParOf" srcId="{9B8AA391-48EA-4E49-8222-97ED3E561F97}" destId="{07B7D5E9-7AA3-41ED-AE3E-DC89D32C5F8B}" srcOrd="1" destOrd="0" presId="urn:microsoft.com/office/officeart/2005/8/layout/hList7"/>
    <dgm:cxn modelId="{66B98215-A20F-47C9-B268-7E623955587F}" type="presParOf" srcId="{9B8AA391-48EA-4E49-8222-97ED3E561F97}" destId="{7486DD45-7B9F-458B-83F9-D9EEDBB47333}" srcOrd="2" destOrd="0" presId="urn:microsoft.com/office/officeart/2005/8/layout/hList7"/>
    <dgm:cxn modelId="{30775F68-08A4-40E5-A1DA-6B6AB432B63F}" type="presParOf" srcId="{9B8AA391-48EA-4E49-8222-97ED3E561F97}" destId="{BF381B1B-F515-498B-ADE3-912E3DFECB8B}" srcOrd="3" destOrd="0" presId="urn:microsoft.com/office/officeart/2005/8/layout/hList7"/>
    <dgm:cxn modelId="{DB693A72-6332-4BD0-85D9-A8473CD5CF18}" type="presParOf" srcId="{469D1F41-0534-4C8E-AA19-DAE16916685E}" destId="{5B3DC3CF-1454-462F-90BC-7F0D3D5D05B5}" srcOrd="3" destOrd="0" presId="urn:microsoft.com/office/officeart/2005/8/layout/hList7"/>
    <dgm:cxn modelId="{71210540-FD89-49FE-B0CB-58BFB16ED274}" type="presParOf" srcId="{469D1F41-0534-4C8E-AA19-DAE16916685E}" destId="{329207BB-5AF2-4D4E-9287-65533EA44B1E}" srcOrd="4" destOrd="0" presId="urn:microsoft.com/office/officeart/2005/8/layout/hList7"/>
    <dgm:cxn modelId="{6F0E91CB-F470-4233-9C42-CD827E7B019D}" type="presParOf" srcId="{329207BB-5AF2-4D4E-9287-65533EA44B1E}" destId="{962DB904-E203-4B1F-A5BE-8E824FDB2CC3}" srcOrd="0" destOrd="0" presId="urn:microsoft.com/office/officeart/2005/8/layout/hList7"/>
    <dgm:cxn modelId="{2247933C-7856-4089-8B61-842413188D76}" type="presParOf" srcId="{329207BB-5AF2-4D4E-9287-65533EA44B1E}" destId="{B30D85C1-AD5D-4253-85D7-79169EDF2B62}" srcOrd="1" destOrd="0" presId="urn:microsoft.com/office/officeart/2005/8/layout/hList7"/>
    <dgm:cxn modelId="{45EEB8A7-71EE-4BB7-B9FA-2DA7972D4D06}" type="presParOf" srcId="{329207BB-5AF2-4D4E-9287-65533EA44B1E}" destId="{03912341-8D26-4F90-BCEC-EAE8FD4D6AFA}" srcOrd="2" destOrd="0" presId="urn:microsoft.com/office/officeart/2005/8/layout/hList7"/>
    <dgm:cxn modelId="{E367DBEC-70CF-469A-B9C8-898ED063450A}" type="presParOf" srcId="{329207BB-5AF2-4D4E-9287-65533EA44B1E}" destId="{0F01BD99-C099-4A87-BEFD-CDB56A623AAE}" srcOrd="3" destOrd="0" presId="urn:microsoft.com/office/officeart/2005/8/layout/hList7"/>
    <dgm:cxn modelId="{F6C5C6E5-B57B-47EF-BC9F-0FA173D49EF5}" type="presParOf" srcId="{469D1F41-0534-4C8E-AA19-DAE16916685E}" destId="{7C6064FA-BBD6-4DBE-AFDF-E4F6505C1FE2}" srcOrd="5" destOrd="0" presId="urn:microsoft.com/office/officeart/2005/8/layout/hList7"/>
    <dgm:cxn modelId="{D089D168-53C3-4323-9954-D01091A285F3}" type="presParOf" srcId="{469D1F41-0534-4C8E-AA19-DAE16916685E}" destId="{D3B7F8F7-0B30-4582-8B22-EADE4F1E30CC}" srcOrd="6" destOrd="0" presId="urn:microsoft.com/office/officeart/2005/8/layout/hList7"/>
    <dgm:cxn modelId="{A7C03F30-BBF0-4783-9746-4AA6A78BB7FF}" type="presParOf" srcId="{D3B7F8F7-0B30-4582-8B22-EADE4F1E30CC}" destId="{079E8AE9-A3E2-4CAF-8483-C8F33508AD5F}" srcOrd="0" destOrd="0" presId="urn:microsoft.com/office/officeart/2005/8/layout/hList7"/>
    <dgm:cxn modelId="{2F63F48E-D3B7-4030-8C6E-FB0EC57AF6D5}" type="presParOf" srcId="{D3B7F8F7-0B30-4582-8B22-EADE4F1E30CC}" destId="{A3B20033-8645-49D3-A4E5-91E3B0ABC09D}" srcOrd="1" destOrd="0" presId="urn:microsoft.com/office/officeart/2005/8/layout/hList7"/>
    <dgm:cxn modelId="{147727BD-EB20-472D-8DC7-902EB7B708EE}" type="presParOf" srcId="{D3B7F8F7-0B30-4582-8B22-EADE4F1E30CC}" destId="{56C8FB7F-4A24-47BA-9F49-7A8F3DA64A5C}" srcOrd="2" destOrd="0" presId="urn:microsoft.com/office/officeart/2005/8/layout/hList7"/>
    <dgm:cxn modelId="{8A7C18EF-AEBB-4182-8A5E-2B33821A5D89}" type="presParOf" srcId="{D3B7F8F7-0B30-4582-8B22-EADE4F1E30CC}" destId="{7FC045FE-B999-4C80-8A12-8CE2CCC16CDD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521E461-FC13-4FFB-BE50-785D6AE786C1}" type="doc">
      <dgm:prSet loTypeId="urn:microsoft.com/office/officeart/2005/8/layout/hList7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sk-SK"/>
        </a:p>
      </dgm:t>
    </dgm:pt>
    <dgm:pt modelId="{DDE66389-5B6E-4B5B-A45D-A0EDF4DA238F}">
      <dgm:prSet phldrT="[Text]"/>
      <dgm:spPr/>
      <dgm:t>
        <a:bodyPr/>
        <a:lstStyle/>
        <a:p>
          <a:pPr algn="ctr"/>
          <a:r>
            <a:rPr lang="sk-SK" b="1" dirty="0" err="1" smtClean="0">
              <a:solidFill>
                <a:schemeClr val="tx2"/>
              </a:solidFill>
            </a:rPr>
            <a:t>Mk</a:t>
          </a:r>
          <a:endParaRPr lang="sk-SK" b="1" dirty="0" smtClean="0">
            <a:solidFill>
              <a:schemeClr val="tx2"/>
            </a:solidFill>
          </a:endParaRPr>
        </a:p>
        <a:p>
          <a:pPr algn="ctr"/>
          <a:r>
            <a:rPr lang="sk-SK" dirty="0" smtClean="0">
              <a:solidFill>
                <a:schemeClr val="tx2"/>
              </a:solidFill>
            </a:rPr>
            <a:t>detektívka</a:t>
          </a:r>
          <a:endParaRPr lang="sk-SK" dirty="0">
            <a:solidFill>
              <a:schemeClr val="tx2"/>
            </a:solidFill>
          </a:endParaRPr>
        </a:p>
      </dgm:t>
    </dgm:pt>
    <dgm:pt modelId="{EE649E56-0B23-4BB1-8CB3-2A1A92FBA411}" type="parTrans" cxnId="{D22CE16B-D6AC-4EF3-866A-EE2DD9D92880}">
      <dgm:prSet/>
      <dgm:spPr/>
      <dgm:t>
        <a:bodyPr/>
        <a:lstStyle/>
        <a:p>
          <a:endParaRPr lang="sk-SK"/>
        </a:p>
      </dgm:t>
    </dgm:pt>
    <dgm:pt modelId="{6F8B335E-0A20-48FF-BB3B-CA406D3A8FA1}" type="sibTrans" cxnId="{D22CE16B-D6AC-4EF3-866A-EE2DD9D92880}">
      <dgm:prSet/>
      <dgm:spPr/>
      <dgm:t>
        <a:bodyPr/>
        <a:lstStyle/>
        <a:p>
          <a:endParaRPr lang="sk-SK"/>
        </a:p>
      </dgm:t>
    </dgm:pt>
    <dgm:pt modelId="{2CB8F55C-D0BF-4B6C-8BA0-7EA60CF53F32}">
      <dgm:prSet phldrT="[Text]"/>
      <dgm:spPr/>
      <dgm:t>
        <a:bodyPr/>
        <a:lstStyle/>
        <a:p>
          <a:pPr algn="ctr"/>
          <a:r>
            <a:rPr lang="sk-SK" dirty="0" err="1" smtClean="0"/>
            <a:t>Lk</a:t>
          </a:r>
          <a:endParaRPr lang="sk-SK" dirty="0" smtClean="0"/>
        </a:p>
        <a:p>
          <a:pPr algn="ctr"/>
          <a:r>
            <a:rPr lang="sk-SK" dirty="0" smtClean="0"/>
            <a:t>dráma</a:t>
          </a:r>
          <a:endParaRPr lang="sk-SK" dirty="0"/>
        </a:p>
      </dgm:t>
    </dgm:pt>
    <dgm:pt modelId="{89CEAEAC-23F6-4C2B-9FE2-DFE44EE9385F}" type="parTrans" cxnId="{AE2F5F2E-BEAF-41C9-BED1-3AE0E86E6B91}">
      <dgm:prSet/>
      <dgm:spPr/>
      <dgm:t>
        <a:bodyPr/>
        <a:lstStyle/>
        <a:p>
          <a:endParaRPr lang="sk-SK"/>
        </a:p>
      </dgm:t>
    </dgm:pt>
    <dgm:pt modelId="{AFBAB982-8EE0-4ED9-8F9E-2A9E083453C9}" type="sibTrans" cxnId="{AE2F5F2E-BEAF-41C9-BED1-3AE0E86E6B91}">
      <dgm:prSet/>
      <dgm:spPr/>
      <dgm:t>
        <a:bodyPr/>
        <a:lstStyle/>
        <a:p>
          <a:endParaRPr lang="sk-SK"/>
        </a:p>
      </dgm:t>
    </dgm:pt>
    <dgm:pt modelId="{2C3C47CD-B60E-4B5A-8253-E9266F6582C4}">
      <dgm:prSet phldrT="[Text]"/>
      <dgm:spPr/>
      <dgm:t>
        <a:bodyPr/>
        <a:lstStyle/>
        <a:p>
          <a:pPr algn="ctr"/>
          <a:r>
            <a:rPr lang="sk-SK" dirty="0" err="1" smtClean="0"/>
            <a:t>Jn</a:t>
          </a:r>
          <a:endParaRPr lang="sk-SK" dirty="0" smtClean="0"/>
        </a:p>
        <a:p>
          <a:pPr algn="ctr"/>
          <a:r>
            <a:rPr lang="sk-SK" dirty="0" smtClean="0"/>
            <a:t>muzikál</a:t>
          </a:r>
          <a:endParaRPr lang="sk-SK" dirty="0"/>
        </a:p>
      </dgm:t>
    </dgm:pt>
    <dgm:pt modelId="{A6C90E7D-0323-45ED-A9AD-CA53FF379298}" type="parTrans" cxnId="{30FD4148-774A-4813-B23D-75947996EFFB}">
      <dgm:prSet/>
      <dgm:spPr/>
      <dgm:t>
        <a:bodyPr/>
        <a:lstStyle/>
        <a:p>
          <a:endParaRPr lang="sk-SK"/>
        </a:p>
      </dgm:t>
    </dgm:pt>
    <dgm:pt modelId="{1326B9E8-A9F3-44C2-A1A4-507B9A12F6AC}" type="sibTrans" cxnId="{30FD4148-774A-4813-B23D-75947996EFFB}">
      <dgm:prSet/>
      <dgm:spPr/>
      <dgm:t>
        <a:bodyPr/>
        <a:lstStyle/>
        <a:p>
          <a:endParaRPr lang="sk-SK"/>
        </a:p>
      </dgm:t>
    </dgm:pt>
    <dgm:pt modelId="{36DAE46F-B353-49DD-935A-11685D8A332C}">
      <dgm:prSet/>
      <dgm:spPr/>
      <dgm:t>
        <a:bodyPr/>
        <a:lstStyle/>
        <a:p>
          <a:pPr algn="ctr"/>
          <a:r>
            <a:rPr lang="sk-SK" dirty="0" err="1" smtClean="0"/>
            <a:t>Mt</a:t>
          </a:r>
          <a:endParaRPr lang="sk-SK" dirty="0" smtClean="0"/>
        </a:p>
        <a:p>
          <a:pPr algn="ctr"/>
          <a:r>
            <a:rPr lang="sk-SK" dirty="0" smtClean="0"/>
            <a:t>diskusia</a:t>
          </a:r>
          <a:endParaRPr lang="sk-SK" dirty="0"/>
        </a:p>
      </dgm:t>
    </dgm:pt>
    <dgm:pt modelId="{7A77DA96-DAFF-48D7-A446-D5D17EE2DBEF}" type="parTrans" cxnId="{76040B90-12A4-434B-9548-53BD7F521407}">
      <dgm:prSet/>
      <dgm:spPr/>
      <dgm:t>
        <a:bodyPr/>
        <a:lstStyle/>
        <a:p>
          <a:endParaRPr lang="sk-SK"/>
        </a:p>
      </dgm:t>
    </dgm:pt>
    <dgm:pt modelId="{CE364DAE-67C4-4585-8BA7-23135015AD8E}" type="sibTrans" cxnId="{76040B90-12A4-434B-9548-53BD7F521407}">
      <dgm:prSet/>
      <dgm:spPr/>
      <dgm:t>
        <a:bodyPr/>
        <a:lstStyle/>
        <a:p>
          <a:endParaRPr lang="sk-SK"/>
        </a:p>
      </dgm:t>
    </dgm:pt>
    <dgm:pt modelId="{729D7DB0-1D7F-41CC-A7E5-6E1ABADF7F0E}" type="pres">
      <dgm:prSet presAssocID="{B521E461-FC13-4FFB-BE50-785D6AE786C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k-SK"/>
        </a:p>
      </dgm:t>
    </dgm:pt>
    <dgm:pt modelId="{316BE3FE-BFD9-46EF-8EEC-A5AEF409EDAC}" type="pres">
      <dgm:prSet presAssocID="{B521E461-FC13-4FFB-BE50-785D6AE786C1}" presName="fgShape" presStyleLbl="fgShp" presStyleIdx="0" presStyleCnt="1"/>
      <dgm:spPr/>
    </dgm:pt>
    <dgm:pt modelId="{469D1F41-0534-4C8E-AA19-DAE16916685E}" type="pres">
      <dgm:prSet presAssocID="{B521E461-FC13-4FFB-BE50-785D6AE786C1}" presName="linComp" presStyleCnt="0"/>
      <dgm:spPr/>
    </dgm:pt>
    <dgm:pt modelId="{EBA81E38-B261-4643-B504-782AE792D071}" type="pres">
      <dgm:prSet presAssocID="{DDE66389-5B6E-4B5B-A45D-A0EDF4DA238F}" presName="compNode" presStyleCnt="0"/>
      <dgm:spPr/>
    </dgm:pt>
    <dgm:pt modelId="{138086E3-F584-48B0-8EF4-CB7243351C22}" type="pres">
      <dgm:prSet presAssocID="{DDE66389-5B6E-4B5B-A45D-A0EDF4DA238F}" presName="bkgdShape" presStyleLbl="node1" presStyleIdx="0" presStyleCnt="4"/>
      <dgm:spPr/>
      <dgm:t>
        <a:bodyPr/>
        <a:lstStyle/>
        <a:p>
          <a:endParaRPr lang="sk-SK"/>
        </a:p>
      </dgm:t>
    </dgm:pt>
    <dgm:pt modelId="{9163540B-0AF2-46B5-BCDC-260404AEA5CD}" type="pres">
      <dgm:prSet presAssocID="{DDE66389-5B6E-4B5B-A45D-A0EDF4DA238F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28176BCC-13DF-47C3-90BA-4090C0E9BFC2}" type="pres">
      <dgm:prSet presAssocID="{DDE66389-5B6E-4B5B-A45D-A0EDF4DA238F}" presName="invisiNode" presStyleLbl="node1" presStyleIdx="0" presStyleCnt="4"/>
      <dgm:spPr/>
    </dgm:pt>
    <dgm:pt modelId="{6AF3CC88-19BF-4C03-BE00-7890874CFBFB}" type="pres">
      <dgm:prSet presAssocID="{DDE66389-5B6E-4B5B-A45D-A0EDF4DA238F}" presName="imagNode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BCB713E-E7EE-4E0D-A9EB-1F1E12F9F949}" type="pres">
      <dgm:prSet presAssocID="{6F8B335E-0A20-48FF-BB3B-CA406D3A8FA1}" presName="sibTrans" presStyleLbl="sibTrans2D1" presStyleIdx="0" presStyleCnt="0"/>
      <dgm:spPr/>
      <dgm:t>
        <a:bodyPr/>
        <a:lstStyle/>
        <a:p>
          <a:endParaRPr lang="sk-SK"/>
        </a:p>
      </dgm:t>
    </dgm:pt>
    <dgm:pt modelId="{9B8AA391-48EA-4E49-8222-97ED3E561F97}" type="pres">
      <dgm:prSet presAssocID="{36DAE46F-B353-49DD-935A-11685D8A332C}" presName="compNode" presStyleCnt="0"/>
      <dgm:spPr/>
    </dgm:pt>
    <dgm:pt modelId="{6F8F46F2-CBEB-4A8E-BA08-D82A64985CDC}" type="pres">
      <dgm:prSet presAssocID="{36DAE46F-B353-49DD-935A-11685D8A332C}" presName="bkgdShape" presStyleLbl="node1" presStyleIdx="1" presStyleCnt="4" custLinFactNeighborX="735"/>
      <dgm:spPr/>
      <dgm:t>
        <a:bodyPr/>
        <a:lstStyle/>
        <a:p>
          <a:endParaRPr lang="sk-SK"/>
        </a:p>
      </dgm:t>
    </dgm:pt>
    <dgm:pt modelId="{07B7D5E9-7AA3-41ED-AE3E-DC89D32C5F8B}" type="pres">
      <dgm:prSet presAssocID="{36DAE46F-B353-49DD-935A-11685D8A332C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7486DD45-7B9F-458B-83F9-D9EEDBB47333}" type="pres">
      <dgm:prSet presAssocID="{36DAE46F-B353-49DD-935A-11685D8A332C}" presName="invisiNode" presStyleLbl="node1" presStyleIdx="1" presStyleCnt="4"/>
      <dgm:spPr/>
    </dgm:pt>
    <dgm:pt modelId="{BF381B1B-F515-498B-ADE3-912E3DFECB8B}" type="pres">
      <dgm:prSet presAssocID="{36DAE46F-B353-49DD-935A-11685D8A332C}" presName="imagNode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sk-SK"/>
        </a:p>
      </dgm:t>
    </dgm:pt>
    <dgm:pt modelId="{5B3DC3CF-1454-462F-90BC-7F0D3D5D05B5}" type="pres">
      <dgm:prSet presAssocID="{CE364DAE-67C4-4585-8BA7-23135015AD8E}" presName="sibTrans" presStyleLbl="sibTrans2D1" presStyleIdx="0" presStyleCnt="0"/>
      <dgm:spPr/>
      <dgm:t>
        <a:bodyPr/>
        <a:lstStyle/>
        <a:p>
          <a:endParaRPr lang="sk-SK"/>
        </a:p>
      </dgm:t>
    </dgm:pt>
    <dgm:pt modelId="{329207BB-5AF2-4D4E-9287-65533EA44B1E}" type="pres">
      <dgm:prSet presAssocID="{2CB8F55C-D0BF-4B6C-8BA0-7EA60CF53F32}" presName="compNode" presStyleCnt="0"/>
      <dgm:spPr/>
    </dgm:pt>
    <dgm:pt modelId="{962DB904-E203-4B1F-A5BE-8E824FDB2CC3}" type="pres">
      <dgm:prSet presAssocID="{2CB8F55C-D0BF-4B6C-8BA0-7EA60CF53F32}" presName="bkgdShape" presStyleLbl="node1" presStyleIdx="2" presStyleCnt="4"/>
      <dgm:spPr/>
      <dgm:t>
        <a:bodyPr/>
        <a:lstStyle/>
        <a:p>
          <a:endParaRPr lang="sk-SK"/>
        </a:p>
      </dgm:t>
    </dgm:pt>
    <dgm:pt modelId="{B30D85C1-AD5D-4253-85D7-79169EDF2B62}" type="pres">
      <dgm:prSet presAssocID="{2CB8F55C-D0BF-4B6C-8BA0-7EA60CF53F32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03912341-8D26-4F90-BCEC-EAE8FD4D6AFA}" type="pres">
      <dgm:prSet presAssocID="{2CB8F55C-D0BF-4B6C-8BA0-7EA60CF53F32}" presName="invisiNode" presStyleLbl="node1" presStyleIdx="2" presStyleCnt="4"/>
      <dgm:spPr/>
    </dgm:pt>
    <dgm:pt modelId="{0F01BD99-C099-4A87-BEFD-CDB56A623AAE}" type="pres">
      <dgm:prSet presAssocID="{2CB8F55C-D0BF-4B6C-8BA0-7EA60CF53F32}" presName="imagNode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7C6064FA-BBD6-4DBE-AFDF-E4F6505C1FE2}" type="pres">
      <dgm:prSet presAssocID="{AFBAB982-8EE0-4ED9-8F9E-2A9E083453C9}" presName="sibTrans" presStyleLbl="sibTrans2D1" presStyleIdx="0" presStyleCnt="0"/>
      <dgm:spPr/>
      <dgm:t>
        <a:bodyPr/>
        <a:lstStyle/>
        <a:p>
          <a:endParaRPr lang="sk-SK"/>
        </a:p>
      </dgm:t>
    </dgm:pt>
    <dgm:pt modelId="{D3B7F8F7-0B30-4582-8B22-EADE4F1E30CC}" type="pres">
      <dgm:prSet presAssocID="{2C3C47CD-B60E-4B5A-8253-E9266F6582C4}" presName="compNode" presStyleCnt="0"/>
      <dgm:spPr/>
    </dgm:pt>
    <dgm:pt modelId="{079E8AE9-A3E2-4CAF-8483-C8F33508AD5F}" type="pres">
      <dgm:prSet presAssocID="{2C3C47CD-B60E-4B5A-8253-E9266F6582C4}" presName="bkgdShape" presStyleLbl="node1" presStyleIdx="3" presStyleCnt="4"/>
      <dgm:spPr/>
      <dgm:t>
        <a:bodyPr/>
        <a:lstStyle/>
        <a:p>
          <a:endParaRPr lang="sk-SK"/>
        </a:p>
      </dgm:t>
    </dgm:pt>
    <dgm:pt modelId="{A3B20033-8645-49D3-A4E5-91E3B0ABC09D}" type="pres">
      <dgm:prSet presAssocID="{2C3C47CD-B60E-4B5A-8253-E9266F6582C4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k-SK"/>
        </a:p>
      </dgm:t>
    </dgm:pt>
    <dgm:pt modelId="{56C8FB7F-4A24-47BA-9F49-7A8F3DA64A5C}" type="pres">
      <dgm:prSet presAssocID="{2C3C47CD-B60E-4B5A-8253-E9266F6582C4}" presName="invisiNode" presStyleLbl="node1" presStyleIdx="3" presStyleCnt="4"/>
      <dgm:spPr/>
    </dgm:pt>
    <dgm:pt modelId="{7FC045FE-B999-4C80-8A12-8CE2CCC16CDD}" type="pres">
      <dgm:prSet presAssocID="{2C3C47CD-B60E-4B5A-8253-E9266F6582C4}" presName="imagNode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1B0BF4A7-A6A8-49CB-B416-49945331EC65}" type="presOf" srcId="{DDE66389-5B6E-4B5B-A45D-A0EDF4DA238F}" destId="{138086E3-F584-48B0-8EF4-CB7243351C22}" srcOrd="0" destOrd="0" presId="urn:microsoft.com/office/officeart/2005/8/layout/hList7"/>
    <dgm:cxn modelId="{76040B90-12A4-434B-9548-53BD7F521407}" srcId="{B521E461-FC13-4FFB-BE50-785D6AE786C1}" destId="{36DAE46F-B353-49DD-935A-11685D8A332C}" srcOrd="1" destOrd="0" parTransId="{7A77DA96-DAFF-48D7-A446-D5D17EE2DBEF}" sibTransId="{CE364DAE-67C4-4585-8BA7-23135015AD8E}"/>
    <dgm:cxn modelId="{A382EB9B-8CD1-4D38-A196-93697FD24139}" type="presOf" srcId="{B521E461-FC13-4FFB-BE50-785D6AE786C1}" destId="{729D7DB0-1D7F-41CC-A7E5-6E1ABADF7F0E}" srcOrd="0" destOrd="0" presId="urn:microsoft.com/office/officeart/2005/8/layout/hList7"/>
    <dgm:cxn modelId="{E205DE43-8B5D-41FF-98B9-6A1DEA2F8C14}" type="presOf" srcId="{36DAE46F-B353-49DD-935A-11685D8A332C}" destId="{6F8F46F2-CBEB-4A8E-BA08-D82A64985CDC}" srcOrd="0" destOrd="0" presId="urn:microsoft.com/office/officeart/2005/8/layout/hList7"/>
    <dgm:cxn modelId="{C6BA70EA-B6CB-41C9-930F-13A6D2FBAE3C}" type="presOf" srcId="{2CB8F55C-D0BF-4B6C-8BA0-7EA60CF53F32}" destId="{B30D85C1-AD5D-4253-85D7-79169EDF2B62}" srcOrd="1" destOrd="0" presId="urn:microsoft.com/office/officeart/2005/8/layout/hList7"/>
    <dgm:cxn modelId="{BFE122C1-EA55-4A30-9D1A-BBCC0A62C7D6}" type="presOf" srcId="{6F8B335E-0A20-48FF-BB3B-CA406D3A8FA1}" destId="{8BCB713E-E7EE-4E0D-A9EB-1F1E12F9F949}" srcOrd="0" destOrd="0" presId="urn:microsoft.com/office/officeart/2005/8/layout/hList7"/>
    <dgm:cxn modelId="{72D0479E-7508-486D-9BD6-638AC2216D3E}" type="presOf" srcId="{36DAE46F-B353-49DD-935A-11685D8A332C}" destId="{07B7D5E9-7AA3-41ED-AE3E-DC89D32C5F8B}" srcOrd="1" destOrd="0" presId="urn:microsoft.com/office/officeart/2005/8/layout/hList7"/>
    <dgm:cxn modelId="{E0703603-412C-41C0-B4C3-62D0133D3A91}" type="presOf" srcId="{DDE66389-5B6E-4B5B-A45D-A0EDF4DA238F}" destId="{9163540B-0AF2-46B5-BCDC-260404AEA5CD}" srcOrd="1" destOrd="0" presId="urn:microsoft.com/office/officeart/2005/8/layout/hList7"/>
    <dgm:cxn modelId="{18D025D7-786C-4DE3-A0C5-8F7AAC749FC3}" type="presOf" srcId="{AFBAB982-8EE0-4ED9-8F9E-2A9E083453C9}" destId="{7C6064FA-BBD6-4DBE-AFDF-E4F6505C1FE2}" srcOrd="0" destOrd="0" presId="urn:microsoft.com/office/officeart/2005/8/layout/hList7"/>
    <dgm:cxn modelId="{BE29CDCD-F44E-4C29-9FD3-9E29AC593FBC}" type="presOf" srcId="{2C3C47CD-B60E-4B5A-8253-E9266F6582C4}" destId="{079E8AE9-A3E2-4CAF-8483-C8F33508AD5F}" srcOrd="0" destOrd="0" presId="urn:microsoft.com/office/officeart/2005/8/layout/hList7"/>
    <dgm:cxn modelId="{B3A28FDA-FDAA-446F-9C58-EDB869746CB6}" type="presOf" srcId="{2CB8F55C-D0BF-4B6C-8BA0-7EA60CF53F32}" destId="{962DB904-E203-4B1F-A5BE-8E824FDB2CC3}" srcOrd="0" destOrd="0" presId="urn:microsoft.com/office/officeart/2005/8/layout/hList7"/>
    <dgm:cxn modelId="{8BC9C0CF-A7FB-42A4-B6F6-BC6C525D0A3A}" type="presOf" srcId="{2C3C47CD-B60E-4B5A-8253-E9266F6582C4}" destId="{A3B20033-8645-49D3-A4E5-91E3B0ABC09D}" srcOrd="1" destOrd="0" presId="urn:microsoft.com/office/officeart/2005/8/layout/hList7"/>
    <dgm:cxn modelId="{8A8E4C93-BC6A-44DC-AC8F-DE35ECD6F05A}" type="presOf" srcId="{CE364DAE-67C4-4585-8BA7-23135015AD8E}" destId="{5B3DC3CF-1454-462F-90BC-7F0D3D5D05B5}" srcOrd="0" destOrd="0" presId="urn:microsoft.com/office/officeart/2005/8/layout/hList7"/>
    <dgm:cxn modelId="{AE2F5F2E-BEAF-41C9-BED1-3AE0E86E6B91}" srcId="{B521E461-FC13-4FFB-BE50-785D6AE786C1}" destId="{2CB8F55C-D0BF-4B6C-8BA0-7EA60CF53F32}" srcOrd="2" destOrd="0" parTransId="{89CEAEAC-23F6-4C2B-9FE2-DFE44EE9385F}" sibTransId="{AFBAB982-8EE0-4ED9-8F9E-2A9E083453C9}"/>
    <dgm:cxn modelId="{D22CE16B-D6AC-4EF3-866A-EE2DD9D92880}" srcId="{B521E461-FC13-4FFB-BE50-785D6AE786C1}" destId="{DDE66389-5B6E-4B5B-A45D-A0EDF4DA238F}" srcOrd="0" destOrd="0" parTransId="{EE649E56-0B23-4BB1-8CB3-2A1A92FBA411}" sibTransId="{6F8B335E-0A20-48FF-BB3B-CA406D3A8FA1}"/>
    <dgm:cxn modelId="{30FD4148-774A-4813-B23D-75947996EFFB}" srcId="{B521E461-FC13-4FFB-BE50-785D6AE786C1}" destId="{2C3C47CD-B60E-4B5A-8253-E9266F6582C4}" srcOrd="3" destOrd="0" parTransId="{A6C90E7D-0323-45ED-A9AD-CA53FF379298}" sibTransId="{1326B9E8-A9F3-44C2-A1A4-507B9A12F6AC}"/>
    <dgm:cxn modelId="{1FA6352F-40FF-43B2-AD59-7FD820DE8965}" type="presParOf" srcId="{729D7DB0-1D7F-41CC-A7E5-6E1ABADF7F0E}" destId="{316BE3FE-BFD9-46EF-8EEC-A5AEF409EDAC}" srcOrd="0" destOrd="0" presId="urn:microsoft.com/office/officeart/2005/8/layout/hList7"/>
    <dgm:cxn modelId="{68FA4C0B-C89C-443D-B9E8-E95C4119CC8D}" type="presParOf" srcId="{729D7DB0-1D7F-41CC-A7E5-6E1ABADF7F0E}" destId="{469D1F41-0534-4C8E-AA19-DAE16916685E}" srcOrd="1" destOrd="0" presId="urn:microsoft.com/office/officeart/2005/8/layout/hList7"/>
    <dgm:cxn modelId="{B2A78BBF-0ECE-440B-8A17-15D401626DC2}" type="presParOf" srcId="{469D1F41-0534-4C8E-AA19-DAE16916685E}" destId="{EBA81E38-B261-4643-B504-782AE792D071}" srcOrd="0" destOrd="0" presId="urn:microsoft.com/office/officeart/2005/8/layout/hList7"/>
    <dgm:cxn modelId="{BDCFC9ED-95B5-406A-9608-69E203E0681A}" type="presParOf" srcId="{EBA81E38-B261-4643-B504-782AE792D071}" destId="{138086E3-F584-48B0-8EF4-CB7243351C22}" srcOrd="0" destOrd="0" presId="urn:microsoft.com/office/officeart/2005/8/layout/hList7"/>
    <dgm:cxn modelId="{FE8833D1-39DD-4D97-A2FE-BADAE7E68013}" type="presParOf" srcId="{EBA81E38-B261-4643-B504-782AE792D071}" destId="{9163540B-0AF2-46B5-BCDC-260404AEA5CD}" srcOrd="1" destOrd="0" presId="urn:microsoft.com/office/officeart/2005/8/layout/hList7"/>
    <dgm:cxn modelId="{DA908F4E-15DF-41E0-B4E4-C29CFBCCF9C0}" type="presParOf" srcId="{EBA81E38-B261-4643-B504-782AE792D071}" destId="{28176BCC-13DF-47C3-90BA-4090C0E9BFC2}" srcOrd="2" destOrd="0" presId="urn:microsoft.com/office/officeart/2005/8/layout/hList7"/>
    <dgm:cxn modelId="{ADEB7624-3068-4718-9C97-8AA9EA966AB1}" type="presParOf" srcId="{EBA81E38-B261-4643-B504-782AE792D071}" destId="{6AF3CC88-19BF-4C03-BE00-7890874CFBFB}" srcOrd="3" destOrd="0" presId="urn:microsoft.com/office/officeart/2005/8/layout/hList7"/>
    <dgm:cxn modelId="{34F9EA53-EFA8-4A4F-A420-2BD4152C4ABD}" type="presParOf" srcId="{469D1F41-0534-4C8E-AA19-DAE16916685E}" destId="{8BCB713E-E7EE-4E0D-A9EB-1F1E12F9F949}" srcOrd="1" destOrd="0" presId="urn:microsoft.com/office/officeart/2005/8/layout/hList7"/>
    <dgm:cxn modelId="{896CB937-A1C0-4588-895E-4C9A6A0CCF5D}" type="presParOf" srcId="{469D1F41-0534-4C8E-AA19-DAE16916685E}" destId="{9B8AA391-48EA-4E49-8222-97ED3E561F97}" srcOrd="2" destOrd="0" presId="urn:microsoft.com/office/officeart/2005/8/layout/hList7"/>
    <dgm:cxn modelId="{574FAD28-AF43-4FE2-94D4-A0D2A4E895D8}" type="presParOf" srcId="{9B8AA391-48EA-4E49-8222-97ED3E561F97}" destId="{6F8F46F2-CBEB-4A8E-BA08-D82A64985CDC}" srcOrd="0" destOrd="0" presId="urn:microsoft.com/office/officeart/2005/8/layout/hList7"/>
    <dgm:cxn modelId="{3FC360C9-E5A9-4983-B830-095FCCA04869}" type="presParOf" srcId="{9B8AA391-48EA-4E49-8222-97ED3E561F97}" destId="{07B7D5E9-7AA3-41ED-AE3E-DC89D32C5F8B}" srcOrd="1" destOrd="0" presId="urn:microsoft.com/office/officeart/2005/8/layout/hList7"/>
    <dgm:cxn modelId="{C5BD5BA9-E5E8-45A0-8E52-746C0624DF7D}" type="presParOf" srcId="{9B8AA391-48EA-4E49-8222-97ED3E561F97}" destId="{7486DD45-7B9F-458B-83F9-D9EEDBB47333}" srcOrd="2" destOrd="0" presId="urn:microsoft.com/office/officeart/2005/8/layout/hList7"/>
    <dgm:cxn modelId="{A4925E90-19F0-4AAF-B5DF-E74EC1543513}" type="presParOf" srcId="{9B8AA391-48EA-4E49-8222-97ED3E561F97}" destId="{BF381B1B-F515-498B-ADE3-912E3DFECB8B}" srcOrd="3" destOrd="0" presId="urn:microsoft.com/office/officeart/2005/8/layout/hList7"/>
    <dgm:cxn modelId="{72813A9C-B854-4807-8DFC-1DFB7946736A}" type="presParOf" srcId="{469D1F41-0534-4C8E-AA19-DAE16916685E}" destId="{5B3DC3CF-1454-462F-90BC-7F0D3D5D05B5}" srcOrd="3" destOrd="0" presId="urn:microsoft.com/office/officeart/2005/8/layout/hList7"/>
    <dgm:cxn modelId="{FD1B677B-33D4-409B-B0ED-C1F916D7C2AC}" type="presParOf" srcId="{469D1F41-0534-4C8E-AA19-DAE16916685E}" destId="{329207BB-5AF2-4D4E-9287-65533EA44B1E}" srcOrd="4" destOrd="0" presId="urn:microsoft.com/office/officeart/2005/8/layout/hList7"/>
    <dgm:cxn modelId="{A2BD8E92-07BE-4C66-9C3C-4B6EC011AD71}" type="presParOf" srcId="{329207BB-5AF2-4D4E-9287-65533EA44B1E}" destId="{962DB904-E203-4B1F-A5BE-8E824FDB2CC3}" srcOrd="0" destOrd="0" presId="urn:microsoft.com/office/officeart/2005/8/layout/hList7"/>
    <dgm:cxn modelId="{7EB8CF2D-D862-463C-AF3B-FC406D9877B5}" type="presParOf" srcId="{329207BB-5AF2-4D4E-9287-65533EA44B1E}" destId="{B30D85C1-AD5D-4253-85D7-79169EDF2B62}" srcOrd="1" destOrd="0" presId="urn:microsoft.com/office/officeart/2005/8/layout/hList7"/>
    <dgm:cxn modelId="{FE656B45-F2DD-4480-9A23-719B48485823}" type="presParOf" srcId="{329207BB-5AF2-4D4E-9287-65533EA44B1E}" destId="{03912341-8D26-4F90-BCEC-EAE8FD4D6AFA}" srcOrd="2" destOrd="0" presId="urn:microsoft.com/office/officeart/2005/8/layout/hList7"/>
    <dgm:cxn modelId="{9CA0ED13-9429-4A37-9868-C5ED8F73093E}" type="presParOf" srcId="{329207BB-5AF2-4D4E-9287-65533EA44B1E}" destId="{0F01BD99-C099-4A87-BEFD-CDB56A623AAE}" srcOrd="3" destOrd="0" presId="urn:microsoft.com/office/officeart/2005/8/layout/hList7"/>
    <dgm:cxn modelId="{7296B1D6-FC92-47BC-866D-A43C5BAF6477}" type="presParOf" srcId="{469D1F41-0534-4C8E-AA19-DAE16916685E}" destId="{7C6064FA-BBD6-4DBE-AFDF-E4F6505C1FE2}" srcOrd="5" destOrd="0" presId="urn:microsoft.com/office/officeart/2005/8/layout/hList7"/>
    <dgm:cxn modelId="{29F6675A-D936-477E-9C23-E34E85EA3940}" type="presParOf" srcId="{469D1F41-0534-4C8E-AA19-DAE16916685E}" destId="{D3B7F8F7-0B30-4582-8B22-EADE4F1E30CC}" srcOrd="6" destOrd="0" presId="urn:microsoft.com/office/officeart/2005/8/layout/hList7"/>
    <dgm:cxn modelId="{6A64084D-9442-4BEA-A12A-096975ED4F1F}" type="presParOf" srcId="{D3B7F8F7-0B30-4582-8B22-EADE4F1E30CC}" destId="{079E8AE9-A3E2-4CAF-8483-C8F33508AD5F}" srcOrd="0" destOrd="0" presId="urn:microsoft.com/office/officeart/2005/8/layout/hList7"/>
    <dgm:cxn modelId="{B8EC3565-414A-4EBC-BC58-880BE54A4B9A}" type="presParOf" srcId="{D3B7F8F7-0B30-4582-8B22-EADE4F1E30CC}" destId="{A3B20033-8645-49D3-A4E5-91E3B0ABC09D}" srcOrd="1" destOrd="0" presId="urn:microsoft.com/office/officeart/2005/8/layout/hList7"/>
    <dgm:cxn modelId="{BB4845A0-4ED4-4C11-8C08-9C44B25163CC}" type="presParOf" srcId="{D3B7F8F7-0B30-4582-8B22-EADE4F1E30CC}" destId="{56C8FB7F-4A24-47BA-9F49-7A8F3DA64A5C}" srcOrd="2" destOrd="0" presId="urn:microsoft.com/office/officeart/2005/8/layout/hList7"/>
    <dgm:cxn modelId="{B76022E0-C98E-443B-8155-9A6CA9E86FB4}" type="presParOf" srcId="{D3B7F8F7-0B30-4582-8B22-EADE4F1E30CC}" destId="{7FC045FE-B999-4C80-8A12-8CE2CCC16CDD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F046876-D5C8-40E7-913F-10391EB7F093}">
      <dsp:nvSpPr>
        <dsp:cNvPr id="0" name=""/>
        <dsp:cNvSpPr/>
      </dsp:nvSpPr>
      <dsp:spPr>
        <a:xfrm>
          <a:off x="0" y="0"/>
          <a:ext cx="8064896" cy="4896544"/>
        </a:xfrm>
        <a:prstGeom prst="roundRect">
          <a:avLst>
            <a:gd name="adj" fmla="val 85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3800262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k-SK" sz="3600" kern="1200" dirty="0" smtClean="0"/>
            <a:t>Biblia</a:t>
          </a:r>
        </a:p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kern="1200" dirty="0"/>
        </a:p>
      </dsp:txBody>
      <dsp:txXfrm>
        <a:off x="0" y="0"/>
        <a:ext cx="8064896" cy="4896544"/>
      </dsp:txXfrm>
    </dsp:sp>
    <dsp:sp modelId="{F5EC3D49-A226-4016-9578-3ACD4AE1476B}">
      <dsp:nvSpPr>
        <dsp:cNvPr id="0" name=""/>
        <dsp:cNvSpPr/>
      </dsp:nvSpPr>
      <dsp:spPr>
        <a:xfrm>
          <a:off x="201622" y="1224136"/>
          <a:ext cx="1209734" cy="1683665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k-SK" sz="2400" kern="1200" dirty="0" smtClean="0"/>
            <a:t>Texty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k-SK" sz="2400" kern="1200" dirty="0" smtClean="0"/>
            <a:t>Písma</a:t>
          </a:r>
        </a:p>
      </dsp:txBody>
      <dsp:txXfrm>
        <a:off x="201622" y="1224136"/>
        <a:ext cx="1209734" cy="1683665"/>
      </dsp:txXfrm>
    </dsp:sp>
    <dsp:sp modelId="{8C121CEC-C71B-416C-9290-F56B84095551}">
      <dsp:nvSpPr>
        <dsp:cNvPr id="0" name=""/>
        <dsp:cNvSpPr/>
      </dsp:nvSpPr>
      <dsp:spPr>
        <a:xfrm>
          <a:off x="201622" y="2967224"/>
          <a:ext cx="1209734" cy="1683665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400" kern="1200" dirty="0" err="1" smtClean="0"/>
            <a:t>Google</a:t>
          </a:r>
          <a:r>
            <a:rPr lang="sk-SK" sz="2400" kern="1200" dirty="0" smtClean="0"/>
            <a:t> </a:t>
          </a:r>
          <a:r>
            <a:rPr lang="sk-SK" sz="2400" kern="1200" dirty="0" err="1" smtClean="0"/>
            <a:t>earth</a:t>
          </a:r>
          <a:endParaRPr lang="sk-SK" sz="2400" kern="1200" dirty="0"/>
        </a:p>
      </dsp:txBody>
      <dsp:txXfrm>
        <a:off x="201622" y="2967224"/>
        <a:ext cx="1209734" cy="1683665"/>
      </dsp:txXfrm>
    </dsp:sp>
    <dsp:sp modelId="{E10FF862-C322-475B-9236-6E337973293B}">
      <dsp:nvSpPr>
        <dsp:cNvPr id="0" name=""/>
        <dsp:cNvSpPr/>
      </dsp:nvSpPr>
      <dsp:spPr>
        <a:xfrm>
          <a:off x="1612979" y="1224136"/>
          <a:ext cx="6250294" cy="3427580"/>
        </a:xfrm>
        <a:prstGeom prst="roundRect">
          <a:avLst>
            <a:gd name="adj" fmla="val 105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2176514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k-SK" sz="3600" kern="1200" dirty="0" smtClean="0"/>
            <a:t>Biblické médiá</a:t>
          </a:r>
        </a:p>
        <a:p>
          <a:pPr lvl="0" algn="l">
            <a:spcBef>
              <a:spcPct val="0"/>
            </a:spcBef>
          </a:pPr>
          <a:endParaRPr lang="sk-SK" sz="3600" kern="1200" dirty="0"/>
        </a:p>
      </dsp:txBody>
      <dsp:txXfrm>
        <a:off x="1612979" y="1224136"/>
        <a:ext cx="6250294" cy="3427580"/>
      </dsp:txXfrm>
    </dsp:sp>
    <dsp:sp modelId="{81DDDDFC-E99E-49ED-9C0D-7FEE9329B11D}">
      <dsp:nvSpPr>
        <dsp:cNvPr id="0" name=""/>
        <dsp:cNvSpPr/>
      </dsp:nvSpPr>
      <dsp:spPr>
        <a:xfrm>
          <a:off x="1814601" y="2448272"/>
          <a:ext cx="5847049" cy="1958617"/>
        </a:xfrm>
        <a:prstGeom prst="roundRect">
          <a:avLst>
            <a:gd name="adj" fmla="val 105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105531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800" kern="1200" dirty="0" err="1" smtClean="0"/>
            <a:t>You</a:t>
          </a:r>
          <a:r>
            <a:rPr lang="sk-SK" sz="2800" kern="1200" dirty="0" smtClean="0"/>
            <a:t> Tube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2800" kern="1200" dirty="0"/>
        </a:p>
      </dsp:txBody>
      <dsp:txXfrm>
        <a:off x="1814601" y="2448272"/>
        <a:ext cx="5847049" cy="1958617"/>
      </dsp:txXfrm>
    </dsp:sp>
    <dsp:sp modelId="{3FDF118C-9CBB-41CD-8FCE-08CFF16E5C5C}">
      <dsp:nvSpPr>
        <dsp:cNvPr id="0" name=""/>
        <dsp:cNvSpPr/>
      </dsp:nvSpPr>
      <dsp:spPr>
        <a:xfrm>
          <a:off x="1960777" y="3329649"/>
          <a:ext cx="2744801" cy="881377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k-SK" sz="2400" kern="1200" dirty="0" smtClean="0"/>
            <a:t>filmy</a:t>
          </a:r>
          <a:endParaRPr lang="sk-SK" kern="1200" dirty="0"/>
        </a:p>
      </dsp:txBody>
      <dsp:txXfrm>
        <a:off x="1960777" y="3329649"/>
        <a:ext cx="2744801" cy="881377"/>
      </dsp:txXfrm>
    </dsp:sp>
    <dsp:sp modelId="{DD934F82-D321-4BC4-9CC3-CC50CE41EF73}">
      <dsp:nvSpPr>
        <dsp:cNvPr id="0" name=""/>
        <dsp:cNvSpPr/>
      </dsp:nvSpPr>
      <dsp:spPr>
        <a:xfrm>
          <a:off x="4765357" y="3329649"/>
          <a:ext cx="2744801" cy="881377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k-SK" sz="2400" kern="1200" dirty="0" smtClean="0"/>
            <a:t>audio nahrávky</a:t>
          </a:r>
          <a:endParaRPr lang="sk-SK" kern="1200" dirty="0"/>
        </a:p>
      </dsp:txBody>
      <dsp:txXfrm>
        <a:off x="4765357" y="3329649"/>
        <a:ext cx="2744801" cy="881377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E85155F-9929-40C8-B064-362F28D76C54}">
      <dsp:nvSpPr>
        <dsp:cNvPr id="0" name=""/>
        <dsp:cNvSpPr/>
      </dsp:nvSpPr>
      <dsp:spPr>
        <a:xfrm>
          <a:off x="2165449" y="606"/>
          <a:ext cx="1765101" cy="176510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800" kern="1200" dirty="0" smtClean="0">
              <a:solidFill>
                <a:schemeClr val="tx2"/>
              </a:solidFill>
            </a:rPr>
            <a:t>fakty</a:t>
          </a:r>
          <a:endParaRPr lang="sk-SK" sz="2800" kern="1200" dirty="0">
            <a:solidFill>
              <a:schemeClr val="tx2"/>
            </a:solidFill>
          </a:endParaRPr>
        </a:p>
      </dsp:txBody>
      <dsp:txXfrm>
        <a:off x="2165449" y="606"/>
        <a:ext cx="1765101" cy="1765101"/>
      </dsp:txXfrm>
    </dsp:sp>
    <dsp:sp modelId="{33CCBCAA-9760-4D18-B351-237CE52C8D52}">
      <dsp:nvSpPr>
        <dsp:cNvPr id="0" name=""/>
        <dsp:cNvSpPr/>
      </dsp:nvSpPr>
      <dsp:spPr>
        <a:xfrm rot="3600000">
          <a:off x="3469294" y="1722603"/>
          <a:ext cx="470660" cy="5957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2200" kern="1200"/>
        </a:p>
      </dsp:txBody>
      <dsp:txXfrm rot="3600000">
        <a:off x="3469294" y="1722603"/>
        <a:ext cx="470660" cy="595721"/>
      </dsp:txXfrm>
    </dsp:sp>
    <dsp:sp modelId="{8182BD24-7759-4EAC-B811-EE274263BAC0}">
      <dsp:nvSpPr>
        <dsp:cNvPr id="0" name=""/>
        <dsp:cNvSpPr/>
      </dsp:nvSpPr>
      <dsp:spPr>
        <a:xfrm>
          <a:off x="3492018" y="2298292"/>
          <a:ext cx="1765101" cy="176510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800" kern="1200" dirty="0" smtClean="0"/>
            <a:t>pohyb</a:t>
          </a:r>
          <a:endParaRPr lang="sk-SK" sz="2800" kern="1200" dirty="0"/>
        </a:p>
      </dsp:txBody>
      <dsp:txXfrm>
        <a:off x="3492018" y="2298292"/>
        <a:ext cx="1765101" cy="1765101"/>
      </dsp:txXfrm>
    </dsp:sp>
    <dsp:sp modelId="{F3017B41-4D6A-42DD-BD05-EBCAD9D30935}">
      <dsp:nvSpPr>
        <dsp:cNvPr id="0" name=""/>
        <dsp:cNvSpPr/>
      </dsp:nvSpPr>
      <dsp:spPr>
        <a:xfrm rot="10800000">
          <a:off x="2825990" y="2882982"/>
          <a:ext cx="470660" cy="5957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2200" kern="1200"/>
        </a:p>
      </dsp:txBody>
      <dsp:txXfrm rot="10800000">
        <a:off x="2825990" y="2882982"/>
        <a:ext cx="470660" cy="595721"/>
      </dsp:txXfrm>
    </dsp:sp>
    <dsp:sp modelId="{A77D5D6B-37D7-4942-B255-46E22A04D623}">
      <dsp:nvSpPr>
        <dsp:cNvPr id="0" name=""/>
        <dsp:cNvSpPr/>
      </dsp:nvSpPr>
      <dsp:spPr>
        <a:xfrm>
          <a:off x="838879" y="2298292"/>
          <a:ext cx="1765101" cy="176510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800" kern="1200" dirty="0" smtClean="0"/>
            <a:t>detaily</a:t>
          </a:r>
          <a:endParaRPr lang="sk-SK" sz="2800" kern="1200" dirty="0"/>
        </a:p>
      </dsp:txBody>
      <dsp:txXfrm>
        <a:off x="838879" y="2298292"/>
        <a:ext cx="1765101" cy="1765101"/>
      </dsp:txXfrm>
    </dsp:sp>
    <dsp:sp modelId="{03C56071-CFE8-4084-8454-CC3512BA1174}">
      <dsp:nvSpPr>
        <dsp:cNvPr id="0" name=""/>
        <dsp:cNvSpPr/>
      </dsp:nvSpPr>
      <dsp:spPr>
        <a:xfrm rot="18000000">
          <a:off x="2142724" y="1745675"/>
          <a:ext cx="470660" cy="5957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2200" kern="1200"/>
        </a:p>
      </dsp:txBody>
      <dsp:txXfrm rot="18000000">
        <a:off x="2142724" y="1745675"/>
        <a:ext cx="470660" cy="595721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24D0E54-F9DB-4372-86E0-421DE8131414}">
      <dsp:nvSpPr>
        <dsp:cNvPr id="0" name=""/>
        <dsp:cNvSpPr/>
      </dsp:nvSpPr>
      <dsp:spPr>
        <a:xfrm>
          <a:off x="3366616" y="2210544"/>
          <a:ext cx="2701776" cy="2701776"/>
        </a:xfrm>
        <a:prstGeom prst="gear9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800" kern="1200" dirty="0" smtClean="0"/>
            <a:t>evanjelizačné</a:t>
          </a:r>
          <a:endParaRPr lang="sk-SK" sz="1800" kern="1200" dirty="0"/>
        </a:p>
      </dsp:txBody>
      <dsp:txXfrm>
        <a:off x="3366616" y="2210544"/>
        <a:ext cx="2701776" cy="2701776"/>
      </dsp:txXfrm>
    </dsp:sp>
    <dsp:sp modelId="{C0A14387-C11E-435A-ADCC-178B02C0BAAE}">
      <dsp:nvSpPr>
        <dsp:cNvPr id="0" name=""/>
        <dsp:cNvSpPr/>
      </dsp:nvSpPr>
      <dsp:spPr>
        <a:xfrm>
          <a:off x="1794673" y="1571942"/>
          <a:ext cx="1964928" cy="1964928"/>
        </a:xfrm>
        <a:prstGeom prst="gear6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800" kern="1200" dirty="0" smtClean="0"/>
            <a:t>misijné</a:t>
          </a:r>
          <a:endParaRPr lang="sk-SK" sz="1800" kern="1200" dirty="0"/>
        </a:p>
      </dsp:txBody>
      <dsp:txXfrm>
        <a:off x="1794673" y="1571942"/>
        <a:ext cx="1964928" cy="1964928"/>
      </dsp:txXfrm>
    </dsp:sp>
    <dsp:sp modelId="{F3A7BE4D-2CFF-4567-8677-71752BE12641}">
      <dsp:nvSpPr>
        <dsp:cNvPr id="0" name=""/>
        <dsp:cNvSpPr/>
      </dsp:nvSpPr>
      <dsp:spPr>
        <a:xfrm rot="20700000">
          <a:off x="2895233" y="216342"/>
          <a:ext cx="1925228" cy="1925228"/>
        </a:xfrm>
        <a:prstGeom prst="gear6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k-SK" sz="1300" kern="1200" dirty="0" smtClean="0"/>
            <a:t>katechetické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1300" kern="1200" dirty="0"/>
        </a:p>
      </dsp:txBody>
      <dsp:txXfrm>
        <a:off x="3317492" y="638601"/>
        <a:ext cx="1080710" cy="1080710"/>
      </dsp:txXfrm>
    </dsp:sp>
    <dsp:sp modelId="{531979EC-4157-4F1D-8455-439A53AE7ECC}">
      <dsp:nvSpPr>
        <dsp:cNvPr id="0" name=""/>
        <dsp:cNvSpPr/>
      </dsp:nvSpPr>
      <dsp:spPr>
        <a:xfrm>
          <a:off x="3166829" y="1798307"/>
          <a:ext cx="3458273" cy="3458273"/>
        </a:xfrm>
        <a:prstGeom prst="circularArrow">
          <a:avLst>
            <a:gd name="adj1" fmla="val 4687"/>
            <a:gd name="adj2" fmla="val 299029"/>
            <a:gd name="adj3" fmla="val 2531000"/>
            <a:gd name="adj4" fmla="val 15829683"/>
            <a:gd name="adj5" fmla="val 5469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794B2B1-EC48-4059-887A-D408F3CEEEC3}">
      <dsp:nvSpPr>
        <dsp:cNvPr id="0" name=""/>
        <dsp:cNvSpPr/>
      </dsp:nvSpPr>
      <dsp:spPr>
        <a:xfrm>
          <a:off x="1446688" y="1134096"/>
          <a:ext cx="2512651" cy="2512651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A46E561-E486-4259-AF59-C176330AEC6D}">
      <dsp:nvSpPr>
        <dsp:cNvPr id="0" name=""/>
        <dsp:cNvSpPr/>
      </dsp:nvSpPr>
      <dsp:spPr>
        <a:xfrm>
          <a:off x="2449908" y="-208436"/>
          <a:ext cx="2709144" cy="270914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"/>
                <a:satMod val="255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tint val="12000"/>
                <a:satMod val="2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B5F3726-B3C6-4ABB-B9A3-F980F8E729CB}">
      <dsp:nvSpPr>
        <dsp:cNvPr id="0" name=""/>
        <dsp:cNvSpPr/>
      </dsp:nvSpPr>
      <dsp:spPr>
        <a:xfrm rot="16200000">
          <a:off x="-465316" y="467225"/>
          <a:ext cx="2808312" cy="1873860"/>
        </a:xfrm>
        <a:prstGeom prst="flowChartManualOperation">
          <a:avLst/>
        </a:prstGeom>
        <a:solidFill>
          <a:schemeClr val="accent4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0795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1700" kern="1200" dirty="0" smtClean="0"/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1700" kern="1200" dirty="0" smtClean="0"/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400" kern="1200" dirty="0" smtClean="0"/>
            <a:t>život</a:t>
          </a:r>
          <a:endParaRPr lang="sk-SK" sz="24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sk-SK" sz="1300" kern="1200" dirty="0"/>
        </a:p>
      </dsp:txBody>
      <dsp:txXfrm rot="16200000">
        <a:off x="-465316" y="467225"/>
        <a:ext cx="2808312" cy="1873860"/>
      </dsp:txXfrm>
    </dsp:sp>
    <dsp:sp modelId="{1AEF21F2-B660-43ED-A1E7-FEBA21B7860F}">
      <dsp:nvSpPr>
        <dsp:cNvPr id="0" name=""/>
        <dsp:cNvSpPr/>
      </dsp:nvSpPr>
      <dsp:spPr>
        <a:xfrm rot="16200000">
          <a:off x="1549083" y="467225"/>
          <a:ext cx="2808312" cy="1873860"/>
        </a:xfrm>
        <a:prstGeom prst="flowChartManualOperation">
          <a:avLst/>
        </a:prstGeom>
        <a:solidFill>
          <a:schemeClr val="accent1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sk-SK" sz="2400" kern="1200" dirty="0" smtClean="0"/>
            <a:t>učenie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1700" kern="1200" dirty="0"/>
        </a:p>
      </dsp:txBody>
      <dsp:txXfrm rot="16200000">
        <a:off x="1549083" y="467225"/>
        <a:ext cx="2808312" cy="1873860"/>
      </dsp:txXfrm>
    </dsp:sp>
    <dsp:sp modelId="{B42FFD5C-4A0F-40FE-A26E-DEC26B547057}">
      <dsp:nvSpPr>
        <dsp:cNvPr id="0" name=""/>
        <dsp:cNvSpPr/>
      </dsp:nvSpPr>
      <dsp:spPr>
        <a:xfrm rot="16200000">
          <a:off x="3563484" y="467225"/>
          <a:ext cx="2808312" cy="1873860"/>
        </a:xfrm>
        <a:prstGeom prst="flowChartManualOperation">
          <a:avLst/>
        </a:prstGeom>
        <a:solidFill>
          <a:schemeClr val="accent3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400" kern="1200" dirty="0" smtClean="0"/>
            <a:t>umučenie</a:t>
          </a:r>
          <a:endParaRPr lang="sk-SK" sz="2400" kern="1200" dirty="0"/>
        </a:p>
      </dsp:txBody>
      <dsp:txXfrm rot="16200000">
        <a:off x="3563484" y="467225"/>
        <a:ext cx="2808312" cy="1873860"/>
      </dsp:txXfrm>
    </dsp:sp>
    <dsp:sp modelId="{EAFF68CB-47B5-47DD-AF33-A4155716E1D4}">
      <dsp:nvSpPr>
        <dsp:cNvPr id="0" name=""/>
        <dsp:cNvSpPr/>
      </dsp:nvSpPr>
      <dsp:spPr>
        <a:xfrm rot="16200000">
          <a:off x="5577884" y="467225"/>
          <a:ext cx="2808312" cy="1873860"/>
        </a:xfrm>
        <a:prstGeom prst="flowChartManualOperation">
          <a:avLst/>
        </a:prstGeom>
        <a:solidFill>
          <a:schemeClr val="accent2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0" rIns="109141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700" kern="1200" dirty="0" smtClean="0"/>
            <a:t>zmŕtvychvstanie</a:t>
          </a:r>
          <a:endParaRPr lang="sk-SK" sz="1700" kern="1200" dirty="0"/>
        </a:p>
      </dsp:txBody>
      <dsp:txXfrm rot="16200000">
        <a:off x="5577884" y="467225"/>
        <a:ext cx="2808312" cy="187386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87E3F79-7224-48D0-87CD-3EBB3600BD4F}">
      <dsp:nvSpPr>
        <dsp:cNvPr id="0" name=""/>
        <dsp:cNvSpPr/>
      </dsp:nvSpPr>
      <dsp:spPr>
        <a:xfrm>
          <a:off x="4420" y="692348"/>
          <a:ext cx="775543" cy="77554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RelaxedModerately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2681" tIns="22860" rIns="42681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800" kern="1200" dirty="0" err="1" smtClean="0"/>
            <a:t>Mk</a:t>
          </a:r>
          <a:endParaRPr lang="sk-SK" sz="1800" kern="1200" dirty="0"/>
        </a:p>
      </dsp:txBody>
      <dsp:txXfrm>
        <a:off x="4420" y="692348"/>
        <a:ext cx="775543" cy="775543"/>
      </dsp:txXfrm>
    </dsp:sp>
    <dsp:sp modelId="{E6B4F85E-3CDA-4515-B1E3-505A13F38CB6}">
      <dsp:nvSpPr>
        <dsp:cNvPr id="0" name=""/>
        <dsp:cNvSpPr/>
      </dsp:nvSpPr>
      <dsp:spPr>
        <a:xfrm>
          <a:off x="624854" y="692348"/>
          <a:ext cx="775543" cy="77554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RelaxedModerately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2681" tIns="17780" rIns="42681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1400" kern="1200" dirty="0"/>
        </a:p>
      </dsp:txBody>
      <dsp:txXfrm>
        <a:off x="624854" y="692348"/>
        <a:ext cx="775543" cy="775543"/>
      </dsp:txXfrm>
    </dsp:sp>
    <dsp:sp modelId="{1A9DB576-757D-401F-9033-613B87FFCB15}">
      <dsp:nvSpPr>
        <dsp:cNvPr id="0" name=""/>
        <dsp:cNvSpPr/>
      </dsp:nvSpPr>
      <dsp:spPr>
        <a:xfrm>
          <a:off x="1245289" y="692348"/>
          <a:ext cx="775543" cy="77554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RelaxedModerately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2681" tIns="17780" rIns="42681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1400" kern="1200" dirty="0"/>
        </a:p>
      </dsp:txBody>
      <dsp:txXfrm>
        <a:off x="1245289" y="692348"/>
        <a:ext cx="775543" cy="775543"/>
      </dsp:txXfrm>
    </dsp:sp>
    <dsp:sp modelId="{5E0FC697-B664-412B-BBFF-7DBA9FD69BE6}">
      <dsp:nvSpPr>
        <dsp:cNvPr id="0" name=""/>
        <dsp:cNvSpPr/>
      </dsp:nvSpPr>
      <dsp:spPr>
        <a:xfrm>
          <a:off x="1865724" y="692348"/>
          <a:ext cx="775543" cy="775543"/>
        </a:xfrm>
        <a:prstGeom prst="ellipse">
          <a:avLst/>
        </a:prstGeom>
        <a:solidFill>
          <a:schemeClr val="accent4">
            <a:lumMod val="75000"/>
            <a:alpha val="5000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RelaxedModerately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2681" tIns="25400" rIns="42681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000" b="1" kern="1200" dirty="0" err="1" smtClean="0">
              <a:solidFill>
                <a:schemeClr val="accent4">
                  <a:lumMod val="75000"/>
                </a:schemeClr>
              </a:solidFill>
            </a:rPr>
            <a:t>Lk</a:t>
          </a:r>
          <a:endParaRPr lang="sk-SK" sz="2000" b="1" kern="1200" dirty="0">
            <a:solidFill>
              <a:schemeClr val="accent4">
                <a:lumMod val="75000"/>
              </a:schemeClr>
            </a:solidFill>
          </a:endParaRPr>
        </a:p>
      </dsp:txBody>
      <dsp:txXfrm>
        <a:off x="1865724" y="692348"/>
        <a:ext cx="775543" cy="775543"/>
      </dsp:txXfrm>
    </dsp:sp>
    <dsp:sp modelId="{C68896E1-561D-4372-AF2B-4267290B4E87}">
      <dsp:nvSpPr>
        <dsp:cNvPr id="0" name=""/>
        <dsp:cNvSpPr/>
      </dsp:nvSpPr>
      <dsp:spPr>
        <a:xfrm>
          <a:off x="2486158" y="692348"/>
          <a:ext cx="775543" cy="775543"/>
        </a:xfrm>
        <a:prstGeom prst="ellipse">
          <a:avLst/>
        </a:prstGeom>
        <a:solidFill>
          <a:schemeClr val="accent4">
            <a:lumMod val="75000"/>
            <a:alpha val="5000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RelaxedModerately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2681" tIns="17780" rIns="42681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1400" kern="1200" dirty="0"/>
        </a:p>
      </dsp:txBody>
      <dsp:txXfrm>
        <a:off x="2486158" y="692348"/>
        <a:ext cx="775543" cy="775543"/>
      </dsp:txXfrm>
    </dsp:sp>
    <dsp:sp modelId="{DEE2026A-63F3-484F-856F-682667E33AF4}">
      <dsp:nvSpPr>
        <dsp:cNvPr id="0" name=""/>
        <dsp:cNvSpPr/>
      </dsp:nvSpPr>
      <dsp:spPr>
        <a:xfrm>
          <a:off x="3106593" y="692348"/>
          <a:ext cx="775543" cy="77554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RelaxedModerately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2681" tIns="17780" rIns="42681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1400" kern="1200" dirty="0"/>
        </a:p>
      </dsp:txBody>
      <dsp:txXfrm>
        <a:off x="3106593" y="692348"/>
        <a:ext cx="775543" cy="775543"/>
      </dsp:txXfrm>
    </dsp:sp>
    <dsp:sp modelId="{E72E6D4F-4948-422A-91BF-52BFAE724EB0}">
      <dsp:nvSpPr>
        <dsp:cNvPr id="0" name=""/>
        <dsp:cNvSpPr/>
      </dsp:nvSpPr>
      <dsp:spPr>
        <a:xfrm>
          <a:off x="3727028" y="692348"/>
          <a:ext cx="775543" cy="77554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RelaxedModerately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2681" tIns="17780" rIns="42681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1400" kern="1200" dirty="0"/>
        </a:p>
      </dsp:txBody>
      <dsp:txXfrm>
        <a:off x="3727028" y="692348"/>
        <a:ext cx="775543" cy="775543"/>
      </dsp:txXfrm>
    </dsp:sp>
    <dsp:sp modelId="{FF7D80DA-DCCF-44B7-B521-41BBCF78AB1C}">
      <dsp:nvSpPr>
        <dsp:cNvPr id="0" name=""/>
        <dsp:cNvSpPr/>
      </dsp:nvSpPr>
      <dsp:spPr>
        <a:xfrm>
          <a:off x="4347463" y="692348"/>
          <a:ext cx="775543" cy="775543"/>
        </a:xfrm>
        <a:prstGeom prst="ellipse">
          <a:avLst/>
        </a:prstGeom>
        <a:solidFill>
          <a:schemeClr val="accent4">
            <a:lumMod val="75000"/>
            <a:alpha val="5000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RelaxedModerately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2681" tIns="17780" rIns="42681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1400" kern="1200" dirty="0"/>
        </a:p>
      </dsp:txBody>
      <dsp:txXfrm>
        <a:off x="4347463" y="692348"/>
        <a:ext cx="775543" cy="775543"/>
      </dsp:txXfrm>
    </dsp:sp>
    <dsp:sp modelId="{0BBEC322-69DE-4A13-B8F8-88A24A14ED23}">
      <dsp:nvSpPr>
        <dsp:cNvPr id="0" name=""/>
        <dsp:cNvSpPr/>
      </dsp:nvSpPr>
      <dsp:spPr>
        <a:xfrm>
          <a:off x="4967897" y="692348"/>
          <a:ext cx="775543" cy="77554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RelaxedModerately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2681" tIns="17780" rIns="42681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1400" kern="1200" dirty="0"/>
        </a:p>
      </dsp:txBody>
      <dsp:txXfrm>
        <a:off x="4967897" y="692348"/>
        <a:ext cx="775543" cy="775543"/>
      </dsp:txXfrm>
    </dsp:sp>
    <dsp:sp modelId="{314F1604-CAA9-4A6E-81B5-137DC2D84BC2}">
      <dsp:nvSpPr>
        <dsp:cNvPr id="0" name=""/>
        <dsp:cNvSpPr/>
      </dsp:nvSpPr>
      <dsp:spPr>
        <a:xfrm>
          <a:off x="5588332" y="692348"/>
          <a:ext cx="775543" cy="77554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RelaxedModerately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2681" tIns="13970" rIns="42681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1100" kern="1200" dirty="0"/>
        </a:p>
      </dsp:txBody>
      <dsp:txXfrm>
        <a:off x="5588332" y="692348"/>
        <a:ext cx="775543" cy="775543"/>
      </dsp:txXfrm>
    </dsp:sp>
    <dsp:sp modelId="{30193EDA-FF35-4A4F-82D7-7A3088050A61}">
      <dsp:nvSpPr>
        <dsp:cNvPr id="0" name=""/>
        <dsp:cNvSpPr/>
      </dsp:nvSpPr>
      <dsp:spPr>
        <a:xfrm>
          <a:off x="6208767" y="692348"/>
          <a:ext cx="775543" cy="77554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RelaxedModerately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2681" tIns="13970" rIns="42681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1100" kern="1200" dirty="0"/>
        </a:p>
      </dsp:txBody>
      <dsp:txXfrm>
        <a:off x="6208767" y="692348"/>
        <a:ext cx="775543" cy="775543"/>
      </dsp:txXfrm>
    </dsp:sp>
    <dsp:sp modelId="{F53DA775-1A60-4CF7-A76E-C66D259892EA}">
      <dsp:nvSpPr>
        <dsp:cNvPr id="0" name=""/>
        <dsp:cNvSpPr/>
      </dsp:nvSpPr>
      <dsp:spPr>
        <a:xfrm>
          <a:off x="6829201" y="692348"/>
          <a:ext cx="775543" cy="775543"/>
        </a:xfrm>
        <a:prstGeom prst="ellipse">
          <a:avLst/>
        </a:prstGeom>
        <a:solidFill>
          <a:schemeClr val="accent4">
            <a:alpha val="5000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RelaxedModerately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2681" tIns="17780" rIns="42681" bIns="17780" numCol="1" spcCol="1270" anchor="ctr" anchorCtr="1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14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sk-SK" sz="1100" kern="1200"/>
        </a:p>
      </dsp:txBody>
      <dsp:txXfrm>
        <a:off x="6829201" y="692348"/>
        <a:ext cx="775543" cy="775543"/>
      </dsp:txXfrm>
    </dsp:sp>
    <dsp:sp modelId="{8D163D2F-BE69-4EFB-9090-CB7E6087033C}">
      <dsp:nvSpPr>
        <dsp:cNvPr id="0" name=""/>
        <dsp:cNvSpPr/>
      </dsp:nvSpPr>
      <dsp:spPr>
        <a:xfrm>
          <a:off x="7449636" y="692348"/>
          <a:ext cx="775543" cy="77554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RelaxedModerately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2681" tIns="17780" rIns="42681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1400" kern="1200"/>
        </a:p>
      </dsp:txBody>
      <dsp:txXfrm>
        <a:off x="7449636" y="692348"/>
        <a:ext cx="775543" cy="775543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87E3F79-7224-48D0-87CD-3EBB3600BD4F}">
      <dsp:nvSpPr>
        <dsp:cNvPr id="0" name=""/>
        <dsp:cNvSpPr/>
      </dsp:nvSpPr>
      <dsp:spPr>
        <a:xfrm>
          <a:off x="4520" y="660703"/>
          <a:ext cx="838832" cy="83883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RelaxedModerately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6164" tIns="22860" rIns="46164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800" kern="1200" dirty="0" err="1" smtClean="0"/>
            <a:t>Mk</a:t>
          </a:r>
          <a:endParaRPr lang="sk-SK" sz="1800" kern="1200" dirty="0"/>
        </a:p>
      </dsp:txBody>
      <dsp:txXfrm>
        <a:off x="4520" y="660703"/>
        <a:ext cx="838832" cy="838832"/>
      </dsp:txXfrm>
    </dsp:sp>
    <dsp:sp modelId="{243908E1-9A21-487C-B197-31A15C2F501B}">
      <dsp:nvSpPr>
        <dsp:cNvPr id="0" name=""/>
        <dsp:cNvSpPr/>
      </dsp:nvSpPr>
      <dsp:spPr>
        <a:xfrm>
          <a:off x="675586" y="660703"/>
          <a:ext cx="838832" cy="838832"/>
        </a:xfrm>
        <a:prstGeom prst="ellipse">
          <a:avLst/>
        </a:prstGeom>
        <a:solidFill>
          <a:srgbClr val="FF0000">
            <a:alpha val="50000"/>
          </a:srgb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RelaxedModerately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6164" tIns="25400" rIns="46164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000" b="1" kern="1200" dirty="0" err="1" smtClean="0">
              <a:solidFill>
                <a:schemeClr val="accent3">
                  <a:lumMod val="75000"/>
                </a:schemeClr>
              </a:solidFill>
            </a:rPr>
            <a:t>Mt</a:t>
          </a:r>
          <a:r>
            <a:rPr lang="sk-SK" sz="2500" kern="1200" dirty="0" smtClean="0">
              <a:solidFill>
                <a:srgbClr val="FFC000"/>
              </a:solidFill>
            </a:rPr>
            <a:t> </a:t>
          </a:r>
          <a:endParaRPr lang="sk-SK" sz="2500" kern="1200" dirty="0">
            <a:solidFill>
              <a:srgbClr val="FFC000"/>
            </a:solidFill>
          </a:endParaRPr>
        </a:p>
      </dsp:txBody>
      <dsp:txXfrm>
        <a:off x="675586" y="660703"/>
        <a:ext cx="838832" cy="838832"/>
      </dsp:txXfrm>
    </dsp:sp>
    <dsp:sp modelId="{E6B4F85E-3CDA-4515-B1E3-505A13F38CB6}">
      <dsp:nvSpPr>
        <dsp:cNvPr id="0" name=""/>
        <dsp:cNvSpPr/>
      </dsp:nvSpPr>
      <dsp:spPr>
        <a:xfrm>
          <a:off x="1346652" y="660703"/>
          <a:ext cx="838832" cy="83883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RelaxedModerately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6164" tIns="40640" rIns="46164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3200" kern="1200"/>
        </a:p>
      </dsp:txBody>
      <dsp:txXfrm>
        <a:off x="1346652" y="660703"/>
        <a:ext cx="838832" cy="838832"/>
      </dsp:txXfrm>
    </dsp:sp>
    <dsp:sp modelId="{1A9DB576-757D-401F-9033-613B87FFCB15}">
      <dsp:nvSpPr>
        <dsp:cNvPr id="0" name=""/>
        <dsp:cNvSpPr/>
      </dsp:nvSpPr>
      <dsp:spPr>
        <a:xfrm>
          <a:off x="2017718" y="660703"/>
          <a:ext cx="838832" cy="83883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RelaxedModerately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6164" tIns="40640" rIns="46164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3200" kern="1200"/>
        </a:p>
      </dsp:txBody>
      <dsp:txXfrm>
        <a:off x="2017718" y="660703"/>
        <a:ext cx="838832" cy="838832"/>
      </dsp:txXfrm>
    </dsp:sp>
    <dsp:sp modelId="{DEE2026A-63F3-484F-856F-682667E33AF4}">
      <dsp:nvSpPr>
        <dsp:cNvPr id="0" name=""/>
        <dsp:cNvSpPr/>
      </dsp:nvSpPr>
      <dsp:spPr>
        <a:xfrm>
          <a:off x="2688784" y="660703"/>
          <a:ext cx="838832" cy="83883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RelaxedModerately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6164" tIns="40640" rIns="46164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3200" kern="1200"/>
        </a:p>
      </dsp:txBody>
      <dsp:txXfrm>
        <a:off x="2688784" y="660703"/>
        <a:ext cx="838832" cy="838832"/>
      </dsp:txXfrm>
    </dsp:sp>
    <dsp:sp modelId="{993410A4-4915-4EA7-A470-4985F4C6CE2B}">
      <dsp:nvSpPr>
        <dsp:cNvPr id="0" name=""/>
        <dsp:cNvSpPr/>
      </dsp:nvSpPr>
      <dsp:spPr>
        <a:xfrm>
          <a:off x="3359850" y="660703"/>
          <a:ext cx="838832" cy="838832"/>
        </a:xfrm>
        <a:prstGeom prst="ellipse">
          <a:avLst/>
        </a:prstGeom>
        <a:solidFill>
          <a:srgbClr val="FF0000">
            <a:alpha val="50000"/>
          </a:srgb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RelaxedModerately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6164" tIns="40640" rIns="46164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3200" kern="1200"/>
        </a:p>
      </dsp:txBody>
      <dsp:txXfrm>
        <a:off x="3359850" y="660703"/>
        <a:ext cx="838832" cy="838832"/>
      </dsp:txXfrm>
    </dsp:sp>
    <dsp:sp modelId="{E72E6D4F-4948-422A-91BF-52BFAE724EB0}">
      <dsp:nvSpPr>
        <dsp:cNvPr id="0" name=""/>
        <dsp:cNvSpPr/>
      </dsp:nvSpPr>
      <dsp:spPr>
        <a:xfrm>
          <a:off x="4030916" y="660703"/>
          <a:ext cx="838832" cy="83883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RelaxedModerately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6164" tIns="40640" rIns="46164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3200" kern="1200"/>
        </a:p>
      </dsp:txBody>
      <dsp:txXfrm>
        <a:off x="4030916" y="660703"/>
        <a:ext cx="838832" cy="838832"/>
      </dsp:txXfrm>
    </dsp:sp>
    <dsp:sp modelId="{FF7D80DA-DCCF-44B7-B521-41BBCF78AB1C}">
      <dsp:nvSpPr>
        <dsp:cNvPr id="0" name=""/>
        <dsp:cNvSpPr/>
      </dsp:nvSpPr>
      <dsp:spPr>
        <a:xfrm>
          <a:off x="4701982" y="660703"/>
          <a:ext cx="838832" cy="83883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RelaxedModerately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6164" tIns="40640" rIns="46164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3200" kern="1200"/>
        </a:p>
      </dsp:txBody>
      <dsp:txXfrm>
        <a:off x="4701982" y="660703"/>
        <a:ext cx="838832" cy="838832"/>
      </dsp:txXfrm>
    </dsp:sp>
    <dsp:sp modelId="{0BBEC322-69DE-4A13-B8F8-88A24A14ED23}">
      <dsp:nvSpPr>
        <dsp:cNvPr id="0" name=""/>
        <dsp:cNvSpPr/>
      </dsp:nvSpPr>
      <dsp:spPr>
        <a:xfrm>
          <a:off x="5373048" y="660703"/>
          <a:ext cx="838832" cy="83883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RelaxedModerately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6164" tIns="40640" rIns="46164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3200" kern="1200"/>
        </a:p>
      </dsp:txBody>
      <dsp:txXfrm>
        <a:off x="5373048" y="660703"/>
        <a:ext cx="838832" cy="838832"/>
      </dsp:txXfrm>
    </dsp:sp>
    <dsp:sp modelId="{11B18BAC-4B01-4201-BCA1-02339C44DB6F}">
      <dsp:nvSpPr>
        <dsp:cNvPr id="0" name=""/>
        <dsp:cNvSpPr/>
      </dsp:nvSpPr>
      <dsp:spPr>
        <a:xfrm>
          <a:off x="6044114" y="660703"/>
          <a:ext cx="838832" cy="838832"/>
        </a:xfrm>
        <a:prstGeom prst="ellipse">
          <a:avLst/>
        </a:prstGeom>
        <a:solidFill>
          <a:srgbClr val="FF0000">
            <a:alpha val="50000"/>
          </a:srgb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RelaxedModerately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6164" tIns="40640" rIns="46164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3200" kern="1200"/>
        </a:p>
      </dsp:txBody>
      <dsp:txXfrm>
        <a:off x="6044114" y="660703"/>
        <a:ext cx="838832" cy="838832"/>
      </dsp:txXfrm>
    </dsp:sp>
    <dsp:sp modelId="{314F1604-CAA9-4A6E-81B5-137DC2D84BC2}">
      <dsp:nvSpPr>
        <dsp:cNvPr id="0" name=""/>
        <dsp:cNvSpPr/>
      </dsp:nvSpPr>
      <dsp:spPr>
        <a:xfrm>
          <a:off x="6715180" y="660703"/>
          <a:ext cx="838832" cy="83883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RelaxedModerately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6164" tIns="15240" rIns="4616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1200" kern="1200"/>
        </a:p>
      </dsp:txBody>
      <dsp:txXfrm>
        <a:off x="6715180" y="660703"/>
        <a:ext cx="838832" cy="838832"/>
      </dsp:txXfrm>
    </dsp:sp>
    <dsp:sp modelId="{30193EDA-FF35-4A4F-82D7-7A3088050A61}">
      <dsp:nvSpPr>
        <dsp:cNvPr id="0" name=""/>
        <dsp:cNvSpPr/>
      </dsp:nvSpPr>
      <dsp:spPr>
        <a:xfrm>
          <a:off x="7386246" y="660703"/>
          <a:ext cx="838832" cy="83883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RelaxedModerately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6164" tIns="15240" rIns="4616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1200" kern="1200"/>
        </a:p>
      </dsp:txBody>
      <dsp:txXfrm>
        <a:off x="7386246" y="660703"/>
        <a:ext cx="838832" cy="83883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87E3F79-7224-48D0-87CD-3EBB3600BD4F}">
      <dsp:nvSpPr>
        <dsp:cNvPr id="0" name=""/>
        <dsp:cNvSpPr/>
      </dsp:nvSpPr>
      <dsp:spPr>
        <a:xfrm>
          <a:off x="800" y="612239"/>
          <a:ext cx="728120" cy="72812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Above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0071" tIns="34290" rIns="40071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2700" kern="1200" dirty="0"/>
        </a:p>
      </dsp:txBody>
      <dsp:txXfrm>
        <a:off x="800" y="612239"/>
        <a:ext cx="728120" cy="728120"/>
      </dsp:txXfrm>
    </dsp:sp>
    <dsp:sp modelId="{243908E1-9A21-487C-B197-31A15C2F501B}">
      <dsp:nvSpPr>
        <dsp:cNvPr id="0" name=""/>
        <dsp:cNvSpPr/>
      </dsp:nvSpPr>
      <dsp:spPr>
        <a:xfrm>
          <a:off x="583296" y="612239"/>
          <a:ext cx="728120" cy="72812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Above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0071" tIns="34290" rIns="40071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2700" kern="1200" dirty="0"/>
        </a:p>
      </dsp:txBody>
      <dsp:txXfrm>
        <a:off x="583296" y="612239"/>
        <a:ext cx="728120" cy="728120"/>
      </dsp:txXfrm>
    </dsp:sp>
    <dsp:sp modelId="{E6B4F85E-3CDA-4515-B1E3-505A13F38CB6}">
      <dsp:nvSpPr>
        <dsp:cNvPr id="0" name=""/>
        <dsp:cNvSpPr/>
      </dsp:nvSpPr>
      <dsp:spPr>
        <a:xfrm>
          <a:off x="1165793" y="612239"/>
          <a:ext cx="728120" cy="72812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Above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0071" tIns="34290" rIns="40071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2700" kern="1200" dirty="0"/>
        </a:p>
      </dsp:txBody>
      <dsp:txXfrm>
        <a:off x="1165793" y="612239"/>
        <a:ext cx="728120" cy="728120"/>
      </dsp:txXfrm>
    </dsp:sp>
    <dsp:sp modelId="{5E0FC697-B664-412B-BBFF-7DBA9FD69BE6}">
      <dsp:nvSpPr>
        <dsp:cNvPr id="0" name=""/>
        <dsp:cNvSpPr/>
      </dsp:nvSpPr>
      <dsp:spPr>
        <a:xfrm>
          <a:off x="1748290" y="612239"/>
          <a:ext cx="728120" cy="72812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Above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0071" tIns="34290" rIns="40071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2700" kern="1200" dirty="0"/>
        </a:p>
      </dsp:txBody>
      <dsp:txXfrm>
        <a:off x="1748290" y="612239"/>
        <a:ext cx="728120" cy="728120"/>
      </dsp:txXfrm>
    </dsp:sp>
    <dsp:sp modelId="{DEE2026A-63F3-484F-856F-682667E33AF4}">
      <dsp:nvSpPr>
        <dsp:cNvPr id="0" name=""/>
        <dsp:cNvSpPr/>
      </dsp:nvSpPr>
      <dsp:spPr>
        <a:xfrm>
          <a:off x="2330786" y="612239"/>
          <a:ext cx="728120" cy="72812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Above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0071" tIns="34290" rIns="40071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2700" kern="1200" dirty="0"/>
        </a:p>
      </dsp:txBody>
      <dsp:txXfrm>
        <a:off x="2330786" y="612239"/>
        <a:ext cx="728120" cy="728120"/>
      </dsp:txXfrm>
    </dsp:sp>
    <dsp:sp modelId="{993410A4-4915-4EA7-A470-4985F4C6CE2B}">
      <dsp:nvSpPr>
        <dsp:cNvPr id="0" name=""/>
        <dsp:cNvSpPr/>
      </dsp:nvSpPr>
      <dsp:spPr>
        <a:xfrm>
          <a:off x="2913283" y="612239"/>
          <a:ext cx="728120" cy="72812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Above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0071" tIns="34290" rIns="40071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2700" kern="1200" dirty="0"/>
        </a:p>
      </dsp:txBody>
      <dsp:txXfrm>
        <a:off x="2913283" y="612239"/>
        <a:ext cx="728120" cy="728120"/>
      </dsp:txXfrm>
    </dsp:sp>
    <dsp:sp modelId="{E72E6D4F-4948-422A-91BF-52BFAE724EB0}">
      <dsp:nvSpPr>
        <dsp:cNvPr id="0" name=""/>
        <dsp:cNvSpPr/>
      </dsp:nvSpPr>
      <dsp:spPr>
        <a:xfrm>
          <a:off x="3495780" y="612239"/>
          <a:ext cx="728120" cy="72812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Above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0071" tIns="34290" rIns="40071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2700" kern="1200" dirty="0"/>
        </a:p>
      </dsp:txBody>
      <dsp:txXfrm>
        <a:off x="3495780" y="612239"/>
        <a:ext cx="728120" cy="728120"/>
      </dsp:txXfrm>
    </dsp:sp>
    <dsp:sp modelId="{11B18BAC-4B01-4201-BCA1-02339C44DB6F}">
      <dsp:nvSpPr>
        <dsp:cNvPr id="0" name=""/>
        <dsp:cNvSpPr/>
      </dsp:nvSpPr>
      <dsp:spPr>
        <a:xfrm>
          <a:off x="4078276" y="612239"/>
          <a:ext cx="728120" cy="72812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Above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0071" tIns="34290" rIns="40071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2700" kern="1200" dirty="0"/>
        </a:p>
      </dsp:txBody>
      <dsp:txXfrm>
        <a:off x="4078276" y="612239"/>
        <a:ext cx="728120" cy="728120"/>
      </dsp:txXfrm>
    </dsp:sp>
    <dsp:sp modelId="{314F1604-CAA9-4A6E-81B5-137DC2D84BC2}">
      <dsp:nvSpPr>
        <dsp:cNvPr id="0" name=""/>
        <dsp:cNvSpPr/>
      </dsp:nvSpPr>
      <dsp:spPr>
        <a:xfrm>
          <a:off x="4660773" y="612239"/>
          <a:ext cx="728120" cy="72812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Above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0071" tIns="13970" rIns="40071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1100" kern="1200" dirty="0"/>
        </a:p>
      </dsp:txBody>
      <dsp:txXfrm>
        <a:off x="4660773" y="612239"/>
        <a:ext cx="728120" cy="728120"/>
      </dsp:txXfrm>
    </dsp:sp>
    <dsp:sp modelId="{30193EDA-FF35-4A4F-82D7-7A3088050A61}">
      <dsp:nvSpPr>
        <dsp:cNvPr id="0" name=""/>
        <dsp:cNvSpPr/>
      </dsp:nvSpPr>
      <dsp:spPr>
        <a:xfrm>
          <a:off x="5243270" y="612239"/>
          <a:ext cx="728120" cy="72812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Above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0071" tIns="13970" rIns="40071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1100" kern="1200" dirty="0"/>
        </a:p>
      </dsp:txBody>
      <dsp:txXfrm>
        <a:off x="5243270" y="612239"/>
        <a:ext cx="728120" cy="728120"/>
      </dsp:txXfrm>
    </dsp:sp>
    <dsp:sp modelId="{F53DA775-1A60-4CF7-A76E-C66D259892EA}">
      <dsp:nvSpPr>
        <dsp:cNvPr id="0" name=""/>
        <dsp:cNvSpPr/>
      </dsp:nvSpPr>
      <dsp:spPr>
        <a:xfrm>
          <a:off x="5825767" y="612239"/>
          <a:ext cx="728120" cy="72812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perspectiveAbove"/>
          <a:lightRig rig="threeP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40071" tIns="13970" rIns="40071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1100" kern="1200" dirty="0"/>
        </a:p>
      </dsp:txBody>
      <dsp:txXfrm>
        <a:off x="5825767" y="612239"/>
        <a:ext cx="728120" cy="72812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7BDFC9F-EBC6-46E7-BB44-2695425D8931}">
      <dsp:nvSpPr>
        <dsp:cNvPr id="0" name=""/>
        <dsp:cNvSpPr/>
      </dsp:nvSpPr>
      <dsp:spPr>
        <a:xfrm>
          <a:off x="2571" y="174458"/>
          <a:ext cx="2507456" cy="4896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700" kern="1200" dirty="0" err="1" smtClean="0"/>
            <a:t>Mt</a:t>
          </a:r>
          <a:r>
            <a:rPr lang="sk-SK" sz="1700" kern="1200" dirty="0" smtClean="0"/>
            <a:t> 8, 14-15</a:t>
          </a:r>
          <a:endParaRPr lang="sk-SK" sz="1700" kern="1200" dirty="0"/>
        </a:p>
      </dsp:txBody>
      <dsp:txXfrm>
        <a:off x="2571" y="174458"/>
        <a:ext cx="2507456" cy="489600"/>
      </dsp:txXfrm>
    </dsp:sp>
    <dsp:sp modelId="{B7BF64AA-A780-4D8C-97EB-20C9343BD967}">
      <dsp:nvSpPr>
        <dsp:cNvPr id="0" name=""/>
        <dsp:cNvSpPr/>
      </dsp:nvSpPr>
      <dsp:spPr>
        <a:xfrm>
          <a:off x="2571" y="664058"/>
          <a:ext cx="2507456" cy="410652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1700" kern="1200" dirty="0" smtClean="0"/>
            <a:t>Keď potom Ježiš vošiel do Petrovho domu, videl, že jeho testiná leží v horúčke. Dotkol sa jej ruky a horúčka ju opustila. Hneď vstala a obsluhovala ho. </a:t>
          </a:r>
          <a:endParaRPr lang="sk-SK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sk-SK" sz="1700" kern="1200" dirty="0"/>
        </a:p>
      </dsp:txBody>
      <dsp:txXfrm>
        <a:off x="2571" y="664058"/>
        <a:ext cx="2507456" cy="4106520"/>
      </dsp:txXfrm>
    </dsp:sp>
    <dsp:sp modelId="{3F45A644-35F6-40C2-9EE6-A7C05BF9A210}">
      <dsp:nvSpPr>
        <dsp:cNvPr id="0" name=""/>
        <dsp:cNvSpPr/>
      </dsp:nvSpPr>
      <dsp:spPr>
        <a:xfrm>
          <a:off x="2861071" y="174458"/>
          <a:ext cx="2507456" cy="4896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700" kern="1200" dirty="0" err="1" smtClean="0"/>
            <a:t>Mk</a:t>
          </a:r>
          <a:r>
            <a:rPr lang="sk-SK" sz="1700" kern="1200" dirty="0" smtClean="0"/>
            <a:t> 1, 29-31</a:t>
          </a:r>
          <a:endParaRPr lang="sk-SK" sz="1700" kern="1200" dirty="0"/>
        </a:p>
      </dsp:txBody>
      <dsp:txXfrm>
        <a:off x="2861071" y="174458"/>
        <a:ext cx="2507456" cy="489600"/>
      </dsp:txXfrm>
    </dsp:sp>
    <dsp:sp modelId="{CF17315A-E856-470C-823E-D84019EE36AD}">
      <dsp:nvSpPr>
        <dsp:cNvPr id="0" name=""/>
        <dsp:cNvSpPr/>
      </dsp:nvSpPr>
      <dsp:spPr>
        <a:xfrm>
          <a:off x="2861071" y="664058"/>
          <a:ext cx="2507456" cy="410652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1700" kern="1200" dirty="0" smtClean="0">
              <a:solidFill>
                <a:srgbClr val="C00000"/>
              </a:solidFill>
            </a:rPr>
            <a:t>Len čo </a:t>
          </a:r>
          <a:r>
            <a:rPr lang="sk-SK" sz="1700" kern="1200" dirty="0" smtClean="0"/>
            <a:t>vyšli zo synagógy, vošiel s Jakubom a Jánom do Šimonovho a Ondrejovho domu. Šimonova testiná ležala v horúčke. </a:t>
          </a:r>
          <a:r>
            <a:rPr lang="sk-SK" sz="1700" kern="1200" dirty="0" smtClean="0">
              <a:solidFill>
                <a:srgbClr val="C00000"/>
              </a:solidFill>
            </a:rPr>
            <a:t>Hneď mu povedali </a:t>
          </a:r>
          <a:r>
            <a:rPr lang="sk-SK" sz="1700" kern="1200" dirty="0" smtClean="0"/>
            <a:t>o nej. Pristúpil k nej, </a:t>
          </a:r>
          <a:r>
            <a:rPr lang="sk-SK" sz="1700" kern="1200" dirty="0" smtClean="0">
              <a:solidFill>
                <a:srgbClr val="C00000"/>
              </a:solidFill>
            </a:rPr>
            <a:t>chytil ju za ruku a zdvihol</a:t>
          </a:r>
          <a:r>
            <a:rPr lang="sk-SK" sz="1700" kern="1200" dirty="0" smtClean="0"/>
            <a:t>. Horúčka ju opustila a ona ich obsluhovala. </a:t>
          </a:r>
          <a:endParaRPr lang="sk-SK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sk-SK" sz="1700" kern="1200"/>
        </a:p>
      </dsp:txBody>
      <dsp:txXfrm>
        <a:off x="2861071" y="664058"/>
        <a:ext cx="2507456" cy="4106520"/>
      </dsp:txXfrm>
    </dsp:sp>
    <dsp:sp modelId="{72CBEFD8-D577-4FF9-AACC-22E2BE5740D1}">
      <dsp:nvSpPr>
        <dsp:cNvPr id="0" name=""/>
        <dsp:cNvSpPr/>
      </dsp:nvSpPr>
      <dsp:spPr>
        <a:xfrm>
          <a:off x="5719571" y="174458"/>
          <a:ext cx="2507456" cy="4896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69088" rIns="120904" bIns="69088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700" kern="1200" dirty="0" err="1" smtClean="0"/>
            <a:t>Lk</a:t>
          </a:r>
          <a:r>
            <a:rPr lang="sk-SK" sz="1700" kern="1200" dirty="0" smtClean="0"/>
            <a:t> 4, 40-41</a:t>
          </a:r>
          <a:endParaRPr lang="sk-SK" sz="1700" kern="1200" dirty="0"/>
        </a:p>
      </dsp:txBody>
      <dsp:txXfrm>
        <a:off x="5719571" y="174458"/>
        <a:ext cx="2507456" cy="489600"/>
      </dsp:txXfrm>
    </dsp:sp>
    <dsp:sp modelId="{C80144D9-14EF-415D-840F-8EEC00343112}">
      <dsp:nvSpPr>
        <dsp:cNvPr id="0" name=""/>
        <dsp:cNvSpPr/>
      </dsp:nvSpPr>
      <dsp:spPr>
        <a:xfrm>
          <a:off x="5719571" y="664058"/>
          <a:ext cx="2507456" cy="410652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678" tIns="90678" rIns="120904" bIns="136017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k-SK" sz="1700" kern="1200" dirty="0" smtClean="0"/>
            <a:t>Keď vyšiel zo synagógy, vošiel do Šimonovho domu. Šimonovu testinú trápila vysoká horúčka a oni ho prosili za ňu. Postavil sa nad ňu, rozkázal horúčke a tá ju opustila. Hneď vstala a obsluhovala ich. </a:t>
          </a:r>
          <a:endParaRPr lang="sk-SK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sk-SK" sz="1700" kern="1200"/>
        </a:p>
      </dsp:txBody>
      <dsp:txXfrm>
        <a:off x="5719571" y="664058"/>
        <a:ext cx="2507456" cy="410652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1D4FF4E-3F60-4AED-87E9-41E131CBBB3E}">
      <dsp:nvSpPr>
        <dsp:cNvPr id="0" name=""/>
        <dsp:cNvSpPr/>
      </dsp:nvSpPr>
      <dsp:spPr>
        <a:xfrm>
          <a:off x="572" y="840582"/>
          <a:ext cx="1933805" cy="2674842"/>
        </a:xfrm>
        <a:prstGeom prst="roundRect">
          <a:avLst>
            <a:gd name="adj" fmla="val 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84455" bIns="0" numCol="1" spcCol="1270" anchor="t" anchorCtr="0">
          <a:noAutofit/>
        </a:bodyPr>
        <a:lstStyle/>
        <a:p>
          <a:pPr lvl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900" kern="1200" dirty="0" smtClean="0"/>
            <a:t>Marek</a:t>
          </a:r>
          <a:endParaRPr lang="sk-SK" sz="1900" kern="1200" dirty="0"/>
        </a:p>
      </dsp:txBody>
      <dsp:txXfrm rot="16200000">
        <a:off x="-902732" y="1743887"/>
        <a:ext cx="2193371" cy="386761"/>
      </dsp:txXfrm>
    </dsp:sp>
    <dsp:sp modelId="{E4BAF381-F9AA-4A23-B981-EE87A3519F18}">
      <dsp:nvSpPr>
        <dsp:cNvPr id="0" name=""/>
        <dsp:cNvSpPr/>
      </dsp:nvSpPr>
      <dsp:spPr>
        <a:xfrm>
          <a:off x="394109" y="840582"/>
          <a:ext cx="1440685" cy="2674842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2009" rIns="0" bIns="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2100" kern="1200" dirty="0" smtClean="0"/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2100" kern="1200" dirty="0" smtClean="0"/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2100" kern="1200" dirty="0" smtClean="0"/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2100" kern="1200" dirty="0" smtClean="0"/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100" kern="1200" dirty="0" smtClean="0"/>
            <a:t>Skutočný človek</a:t>
          </a:r>
          <a:endParaRPr lang="sk-SK" sz="2100" kern="1200" dirty="0"/>
        </a:p>
      </dsp:txBody>
      <dsp:txXfrm>
        <a:off x="394109" y="840582"/>
        <a:ext cx="1440685" cy="2674842"/>
      </dsp:txXfrm>
    </dsp:sp>
    <dsp:sp modelId="{EF087B34-3DCF-4D34-926A-1B549FC62DBC}">
      <dsp:nvSpPr>
        <dsp:cNvPr id="0" name=""/>
        <dsp:cNvSpPr/>
      </dsp:nvSpPr>
      <dsp:spPr>
        <a:xfrm>
          <a:off x="2005332" y="840582"/>
          <a:ext cx="2027262" cy="2687809"/>
        </a:xfrm>
        <a:prstGeom prst="roundRect">
          <a:avLst>
            <a:gd name="adj" fmla="val 5000"/>
          </a:avLst>
        </a:prstGeom>
        <a:solidFill>
          <a:schemeClr val="accent4">
            <a:hueOff val="-1070112"/>
            <a:satOff val="13230"/>
            <a:lumOff val="-431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84455" bIns="0" numCol="1" spcCol="1270" anchor="t" anchorCtr="0">
          <a:noAutofit/>
        </a:bodyPr>
        <a:lstStyle/>
        <a:p>
          <a:pPr lvl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900" kern="1200" dirty="0" smtClean="0"/>
            <a:t>Matúš</a:t>
          </a:r>
          <a:endParaRPr lang="sk-SK" sz="1900" kern="1200" dirty="0"/>
        </a:p>
      </dsp:txBody>
      <dsp:txXfrm rot="16200000">
        <a:off x="1106056" y="1739857"/>
        <a:ext cx="2204003" cy="405452"/>
      </dsp:txXfrm>
    </dsp:sp>
    <dsp:sp modelId="{7458EFE2-AFCD-4209-B51D-29D9BF9DB532}">
      <dsp:nvSpPr>
        <dsp:cNvPr id="0" name=""/>
        <dsp:cNvSpPr/>
      </dsp:nvSpPr>
      <dsp:spPr>
        <a:xfrm rot="5400000">
          <a:off x="1836660" y="2774635"/>
          <a:ext cx="357616" cy="304089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5D89FC-D315-4D6B-A67A-E3136BE157F7}">
      <dsp:nvSpPr>
        <dsp:cNvPr id="0" name=""/>
        <dsp:cNvSpPr/>
      </dsp:nvSpPr>
      <dsp:spPr>
        <a:xfrm>
          <a:off x="2410784" y="840582"/>
          <a:ext cx="1510310" cy="2687809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2009" rIns="0" bIns="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2100" kern="1200" dirty="0" smtClean="0"/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2100" kern="1200" dirty="0" smtClean="0"/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2100" kern="1200" dirty="0" smtClean="0"/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100" kern="1200" dirty="0" smtClean="0"/>
            <a:t>Učiteľ a divotvorca</a:t>
          </a:r>
          <a:endParaRPr lang="sk-SK" sz="2100" kern="1200" dirty="0"/>
        </a:p>
      </dsp:txBody>
      <dsp:txXfrm>
        <a:off x="2410784" y="840582"/>
        <a:ext cx="1510310" cy="2687809"/>
      </dsp:txXfrm>
    </dsp:sp>
    <dsp:sp modelId="{14E05178-6096-4C1F-B4D7-E67DD7BD4471}">
      <dsp:nvSpPr>
        <dsp:cNvPr id="0" name=""/>
        <dsp:cNvSpPr/>
      </dsp:nvSpPr>
      <dsp:spPr>
        <a:xfrm>
          <a:off x="4103548" y="840582"/>
          <a:ext cx="2027262" cy="2687809"/>
        </a:xfrm>
        <a:prstGeom prst="roundRect">
          <a:avLst>
            <a:gd name="adj" fmla="val 5000"/>
          </a:avLst>
        </a:prstGeom>
        <a:solidFill>
          <a:schemeClr val="accent4">
            <a:hueOff val="-2140224"/>
            <a:satOff val="26460"/>
            <a:lumOff val="-862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84455" bIns="0" numCol="1" spcCol="1270" anchor="t" anchorCtr="0">
          <a:noAutofit/>
        </a:bodyPr>
        <a:lstStyle/>
        <a:p>
          <a:pPr lvl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900" kern="1200" dirty="0" smtClean="0"/>
            <a:t>Lukáš</a:t>
          </a:r>
          <a:endParaRPr lang="sk-SK" sz="1900" kern="1200" dirty="0"/>
        </a:p>
      </dsp:txBody>
      <dsp:txXfrm rot="16200000">
        <a:off x="3204273" y="1739857"/>
        <a:ext cx="2204003" cy="405452"/>
      </dsp:txXfrm>
    </dsp:sp>
    <dsp:sp modelId="{DE448F5D-7F21-40C9-B32F-486FAFE07F21}">
      <dsp:nvSpPr>
        <dsp:cNvPr id="0" name=""/>
        <dsp:cNvSpPr/>
      </dsp:nvSpPr>
      <dsp:spPr>
        <a:xfrm rot="5400000">
          <a:off x="3934876" y="2774635"/>
          <a:ext cx="357616" cy="304089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-1605168"/>
              <a:satOff val="19845"/>
              <a:lumOff val="-647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E742B4-2878-435E-B01E-FB6208DB7C8B}">
      <dsp:nvSpPr>
        <dsp:cNvPr id="0" name=""/>
        <dsp:cNvSpPr/>
      </dsp:nvSpPr>
      <dsp:spPr>
        <a:xfrm>
          <a:off x="4509001" y="840582"/>
          <a:ext cx="1510310" cy="2687809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2009" rIns="0" bIns="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2100" kern="1200" dirty="0" smtClean="0"/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2100" kern="1200" dirty="0" smtClean="0"/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100" kern="1200" dirty="0" smtClean="0"/>
            <a:t>Dokonalý človek</a:t>
          </a:r>
          <a:endParaRPr lang="sk-SK" sz="2100" kern="1200" dirty="0"/>
        </a:p>
      </dsp:txBody>
      <dsp:txXfrm>
        <a:off x="4509001" y="840582"/>
        <a:ext cx="1510310" cy="2687809"/>
      </dsp:txXfrm>
    </dsp:sp>
    <dsp:sp modelId="{E71596BE-1090-476A-8E3C-212BF9FCA7AD}">
      <dsp:nvSpPr>
        <dsp:cNvPr id="0" name=""/>
        <dsp:cNvSpPr/>
      </dsp:nvSpPr>
      <dsp:spPr>
        <a:xfrm>
          <a:off x="6201765" y="840582"/>
          <a:ext cx="2027262" cy="2687809"/>
        </a:xfrm>
        <a:prstGeom prst="roundRect">
          <a:avLst>
            <a:gd name="adj" fmla="val 5000"/>
          </a:avLst>
        </a:prstGeom>
        <a:solidFill>
          <a:schemeClr val="accent4">
            <a:hueOff val="-3210336"/>
            <a:satOff val="39690"/>
            <a:lumOff val="-1293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84455" bIns="0" numCol="1" spcCol="1270" anchor="t" anchorCtr="0">
          <a:noAutofit/>
        </a:bodyPr>
        <a:lstStyle/>
        <a:p>
          <a:pPr lvl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1900" kern="1200" dirty="0" smtClean="0"/>
            <a:t>Ján</a:t>
          </a:r>
          <a:endParaRPr lang="sk-SK" sz="1900" kern="1200" dirty="0"/>
        </a:p>
      </dsp:txBody>
      <dsp:txXfrm rot="16200000">
        <a:off x="5302489" y="1739857"/>
        <a:ext cx="2204003" cy="405452"/>
      </dsp:txXfrm>
    </dsp:sp>
    <dsp:sp modelId="{AFD95235-4F24-4D67-9094-C357585A085F}">
      <dsp:nvSpPr>
        <dsp:cNvPr id="0" name=""/>
        <dsp:cNvSpPr/>
      </dsp:nvSpPr>
      <dsp:spPr>
        <a:xfrm rot="5400000">
          <a:off x="6033093" y="2774635"/>
          <a:ext cx="357616" cy="304089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-3210336"/>
              <a:satOff val="39690"/>
              <a:lumOff val="-129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560D2F-516C-4044-88D0-92F9EEE69829}">
      <dsp:nvSpPr>
        <dsp:cNvPr id="0" name=""/>
        <dsp:cNvSpPr/>
      </dsp:nvSpPr>
      <dsp:spPr>
        <a:xfrm>
          <a:off x="6607217" y="840582"/>
          <a:ext cx="1510310" cy="2687809"/>
        </a:xfrm>
        <a:prstGeom prst="rect">
          <a:avLst/>
        </a:prstGeom>
        <a:noFill/>
        <a:ln w="1905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2009" rIns="0" bIns="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k-SK" sz="2100" kern="1200" smtClean="0"/>
        </a:p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100" kern="1200" smtClean="0"/>
            <a:t>Vtelené </a:t>
          </a:r>
          <a:r>
            <a:rPr lang="sk-SK" sz="2100" kern="1200" dirty="0" smtClean="0"/>
            <a:t>slovo</a:t>
          </a:r>
          <a:endParaRPr lang="sk-SK" sz="2100" kern="1200" dirty="0"/>
        </a:p>
      </dsp:txBody>
      <dsp:txXfrm>
        <a:off x="6607217" y="840582"/>
        <a:ext cx="1510310" cy="2687809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38086E3-F584-48B0-8EF4-CB7243351C22}">
      <dsp:nvSpPr>
        <dsp:cNvPr id="0" name=""/>
        <dsp:cNvSpPr/>
      </dsp:nvSpPr>
      <dsp:spPr>
        <a:xfrm>
          <a:off x="1918" y="0"/>
          <a:ext cx="2011188" cy="43243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3300" kern="1200" dirty="0" err="1" smtClean="0"/>
            <a:t>Mk</a:t>
          </a:r>
          <a:endParaRPr lang="sk-SK" sz="3300" kern="1200" dirty="0" smtClean="0"/>
        </a:p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3300" kern="1200" dirty="0" smtClean="0"/>
            <a:t>činy</a:t>
          </a:r>
          <a:endParaRPr lang="sk-SK" sz="3300" kern="1200" dirty="0"/>
        </a:p>
      </dsp:txBody>
      <dsp:txXfrm>
        <a:off x="1918" y="1729740"/>
        <a:ext cx="2011188" cy="1729740"/>
      </dsp:txXfrm>
    </dsp:sp>
    <dsp:sp modelId="{6AF3CC88-19BF-4C03-BE00-7890874CFBFB}">
      <dsp:nvSpPr>
        <dsp:cNvPr id="0" name=""/>
        <dsp:cNvSpPr/>
      </dsp:nvSpPr>
      <dsp:spPr>
        <a:xfrm>
          <a:off x="287508" y="259461"/>
          <a:ext cx="1440008" cy="144000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8F46F2-CBEB-4A8E-BA08-D82A64985CDC}">
      <dsp:nvSpPr>
        <dsp:cNvPr id="0" name=""/>
        <dsp:cNvSpPr/>
      </dsp:nvSpPr>
      <dsp:spPr>
        <a:xfrm>
          <a:off x="2073443" y="0"/>
          <a:ext cx="2011188" cy="43243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3300" kern="1200" dirty="0" err="1" smtClean="0"/>
            <a:t>Mt</a:t>
          </a:r>
          <a:endParaRPr lang="sk-SK" sz="3300" kern="1200" dirty="0" smtClean="0"/>
        </a:p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3300" kern="1200" dirty="0" smtClean="0"/>
            <a:t>reči</a:t>
          </a:r>
          <a:endParaRPr lang="sk-SK" sz="3300" kern="1200" dirty="0"/>
        </a:p>
      </dsp:txBody>
      <dsp:txXfrm>
        <a:off x="2073443" y="1729740"/>
        <a:ext cx="2011188" cy="1729740"/>
      </dsp:txXfrm>
    </dsp:sp>
    <dsp:sp modelId="{BF381B1B-F515-498B-ADE3-912E3DFECB8B}">
      <dsp:nvSpPr>
        <dsp:cNvPr id="0" name=""/>
        <dsp:cNvSpPr/>
      </dsp:nvSpPr>
      <dsp:spPr>
        <a:xfrm>
          <a:off x="2359033" y="259461"/>
          <a:ext cx="1440008" cy="144000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2DB904-E203-4B1F-A5BE-8E824FDB2CC3}">
      <dsp:nvSpPr>
        <dsp:cNvPr id="0" name=""/>
        <dsp:cNvSpPr/>
      </dsp:nvSpPr>
      <dsp:spPr>
        <a:xfrm>
          <a:off x="4144967" y="0"/>
          <a:ext cx="2011188" cy="43243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3300" kern="1200" dirty="0" err="1" smtClean="0"/>
            <a:t>Lk</a:t>
          </a:r>
          <a:endParaRPr lang="sk-SK" sz="3300" kern="1200" dirty="0" smtClean="0"/>
        </a:p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3300" kern="1200" dirty="0" smtClean="0"/>
            <a:t>príbehy</a:t>
          </a:r>
          <a:endParaRPr lang="sk-SK" sz="3300" kern="1200" dirty="0"/>
        </a:p>
      </dsp:txBody>
      <dsp:txXfrm>
        <a:off x="4144967" y="1729740"/>
        <a:ext cx="2011188" cy="1729740"/>
      </dsp:txXfrm>
    </dsp:sp>
    <dsp:sp modelId="{0F01BD99-C099-4A87-BEFD-CDB56A623AAE}">
      <dsp:nvSpPr>
        <dsp:cNvPr id="0" name=""/>
        <dsp:cNvSpPr/>
      </dsp:nvSpPr>
      <dsp:spPr>
        <a:xfrm>
          <a:off x="4430557" y="259461"/>
          <a:ext cx="1440008" cy="1440008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9E8AE9-A3E2-4CAF-8483-C8F33508AD5F}">
      <dsp:nvSpPr>
        <dsp:cNvPr id="0" name=""/>
        <dsp:cNvSpPr/>
      </dsp:nvSpPr>
      <dsp:spPr>
        <a:xfrm>
          <a:off x="6216492" y="0"/>
          <a:ext cx="2011188" cy="43243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3300" kern="1200" dirty="0" err="1" smtClean="0"/>
            <a:t>Jn</a:t>
          </a:r>
          <a:endParaRPr lang="sk-SK" sz="3300" kern="1200" dirty="0" smtClean="0"/>
        </a:p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3300" kern="1200" dirty="0" smtClean="0"/>
            <a:t>mystika</a:t>
          </a:r>
          <a:endParaRPr lang="sk-SK" sz="3300" kern="1200" dirty="0"/>
        </a:p>
      </dsp:txBody>
      <dsp:txXfrm>
        <a:off x="6216492" y="1729740"/>
        <a:ext cx="2011188" cy="1729740"/>
      </dsp:txXfrm>
    </dsp:sp>
    <dsp:sp modelId="{7FC045FE-B999-4C80-8A12-8CE2CCC16CDD}">
      <dsp:nvSpPr>
        <dsp:cNvPr id="0" name=""/>
        <dsp:cNvSpPr/>
      </dsp:nvSpPr>
      <dsp:spPr>
        <a:xfrm>
          <a:off x="6502082" y="259461"/>
          <a:ext cx="1440008" cy="1440008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6BE3FE-BFD9-46EF-8EEC-A5AEF409EDAC}">
      <dsp:nvSpPr>
        <dsp:cNvPr id="0" name=""/>
        <dsp:cNvSpPr/>
      </dsp:nvSpPr>
      <dsp:spPr>
        <a:xfrm>
          <a:off x="329183" y="3459480"/>
          <a:ext cx="7571232" cy="648652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38086E3-F584-48B0-8EF4-CB7243351C22}">
      <dsp:nvSpPr>
        <dsp:cNvPr id="0" name=""/>
        <dsp:cNvSpPr/>
      </dsp:nvSpPr>
      <dsp:spPr>
        <a:xfrm>
          <a:off x="1918" y="0"/>
          <a:ext cx="2011188" cy="43243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500" b="1" kern="1200" dirty="0" err="1" smtClean="0">
              <a:solidFill>
                <a:schemeClr val="tx2"/>
              </a:solidFill>
            </a:rPr>
            <a:t>Mk</a:t>
          </a:r>
          <a:endParaRPr lang="sk-SK" sz="2500" b="1" kern="1200" dirty="0" smtClean="0">
            <a:solidFill>
              <a:schemeClr val="tx2"/>
            </a:solidFill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500" kern="1200" dirty="0" smtClean="0">
              <a:solidFill>
                <a:schemeClr val="tx2"/>
              </a:solidFill>
            </a:rPr>
            <a:t>detektívka</a:t>
          </a:r>
          <a:endParaRPr lang="sk-SK" sz="2500" kern="1200" dirty="0">
            <a:solidFill>
              <a:schemeClr val="tx2"/>
            </a:solidFill>
          </a:endParaRPr>
        </a:p>
      </dsp:txBody>
      <dsp:txXfrm>
        <a:off x="1918" y="1729740"/>
        <a:ext cx="2011188" cy="1729740"/>
      </dsp:txXfrm>
    </dsp:sp>
    <dsp:sp modelId="{6AF3CC88-19BF-4C03-BE00-7890874CFBFB}">
      <dsp:nvSpPr>
        <dsp:cNvPr id="0" name=""/>
        <dsp:cNvSpPr/>
      </dsp:nvSpPr>
      <dsp:spPr>
        <a:xfrm>
          <a:off x="287508" y="259461"/>
          <a:ext cx="1440008" cy="144000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8F46F2-CBEB-4A8E-BA08-D82A64985CDC}">
      <dsp:nvSpPr>
        <dsp:cNvPr id="0" name=""/>
        <dsp:cNvSpPr/>
      </dsp:nvSpPr>
      <dsp:spPr>
        <a:xfrm>
          <a:off x="2088225" y="0"/>
          <a:ext cx="2011188" cy="43243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500" kern="1200" dirty="0" err="1" smtClean="0"/>
            <a:t>Mt</a:t>
          </a:r>
          <a:endParaRPr lang="sk-SK" sz="2500" kern="1200" dirty="0" smtClean="0"/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500" kern="1200" dirty="0" smtClean="0"/>
            <a:t>diskusia</a:t>
          </a:r>
          <a:endParaRPr lang="sk-SK" sz="2500" kern="1200" dirty="0"/>
        </a:p>
      </dsp:txBody>
      <dsp:txXfrm>
        <a:off x="2088225" y="1729740"/>
        <a:ext cx="2011188" cy="1729740"/>
      </dsp:txXfrm>
    </dsp:sp>
    <dsp:sp modelId="{BF381B1B-F515-498B-ADE3-912E3DFECB8B}">
      <dsp:nvSpPr>
        <dsp:cNvPr id="0" name=""/>
        <dsp:cNvSpPr/>
      </dsp:nvSpPr>
      <dsp:spPr>
        <a:xfrm>
          <a:off x="2359033" y="259461"/>
          <a:ext cx="1440008" cy="144000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2DB904-E203-4B1F-A5BE-8E824FDB2CC3}">
      <dsp:nvSpPr>
        <dsp:cNvPr id="0" name=""/>
        <dsp:cNvSpPr/>
      </dsp:nvSpPr>
      <dsp:spPr>
        <a:xfrm>
          <a:off x="4144967" y="0"/>
          <a:ext cx="2011188" cy="43243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500" kern="1200" dirty="0" err="1" smtClean="0"/>
            <a:t>Lk</a:t>
          </a:r>
          <a:endParaRPr lang="sk-SK" sz="2500" kern="1200" dirty="0" smtClean="0"/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500" kern="1200" dirty="0" smtClean="0"/>
            <a:t>dráma</a:t>
          </a:r>
          <a:endParaRPr lang="sk-SK" sz="2500" kern="1200" dirty="0"/>
        </a:p>
      </dsp:txBody>
      <dsp:txXfrm>
        <a:off x="4144967" y="1729740"/>
        <a:ext cx="2011188" cy="1729740"/>
      </dsp:txXfrm>
    </dsp:sp>
    <dsp:sp modelId="{0F01BD99-C099-4A87-BEFD-CDB56A623AAE}">
      <dsp:nvSpPr>
        <dsp:cNvPr id="0" name=""/>
        <dsp:cNvSpPr/>
      </dsp:nvSpPr>
      <dsp:spPr>
        <a:xfrm>
          <a:off x="4430557" y="259461"/>
          <a:ext cx="1440008" cy="1440008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9E8AE9-A3E2-4CAF-8483-C8F33508AD5F}">
      <dsp:nvSpPr>
        <dsp:cNvPr id="0" name=""/>
        <dsp:cNvSpPr/>
      </dsp:nvSpPr>
      <dsp:spPr>
        <a:xfrm>
          <a:off x="6216492" y="0"/>
          <a:ext cx="2011188" cy="43243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500" kern="1200" dirty="0" err="1" smtClean="0"/>
            <a:t>Jn</a:t>
          </a:r>
          <a:endParaRPr lang="sk-SK" sz="2500" kern="1200" dirty="0" smtClean="0"/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k-SK" sz="2500" kern="1200" dirty="0" smtClean="0"/>
            <a:t>muzikál</a:t>
          </a:r>
          <a:endParaRPr lang="sk-SK" sz="2500" kern="1200" dirty="0"/>
        </a:p>
      </dsp:txBody>
      <dsp:txXfrm>
        <a:off x="6216492" y="1729740"/>
        <a:ext cx="2011188" cy="1729740"/>
      </dsp:txXfrm>
    </dsp:sp>
    <dsp:sp modelId="{7FC045FE-B999-4C80-8A12-8CE2CCC16CDD}">
      <dsp:nvSpPr>
        <dsp:cNvPr id="0" name=""/>
        <dsp:cNvSpPr/>
      </dsp:nvSpPr>
      <dsp:spPr>
        <a:xfrm>
          <a:off x="6502082" y="259461"/>
          <a:ext cx="1440008" cy="1440008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6BE3FE-BFD9-46EF-8EEC-A5AEF409EDAC}">
      <dsp:nvSpPr>
        <dsp:cNvPr id="0" name=""/>
        <dsp:cNvSpPr/>
      </dsp:nvSpPr>
      <dsp:spPr>
        <a:xfrm>
          <a:off x="329183" y="3459480"/>
          <a:ext cx="7571232" cy="648652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38E872-D3EF-4A59-9D54-BC7CD41E0210}" type="datetimeFigureOut">
              <a:rPr lang="sk-SK" smtClean="0"/>
              <a:pPr/>
              <a:t>8. 9. 2017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F723FF-6DEE-4AAF-BA75-16DD0128D937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723FF-6DEE-4AAF-BA75-16DD0128D937}" type="slidenum">
              <a:rPr lang="sk-SK" smtClean="0"/>
              <a:pPr/>
              <a:t>11</a:t>
            </a:fld>
            <a:endParaRPr lang="sk-S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ĺžni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ĺžni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ĺžni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ĺžni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ĺžni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ĺžni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ĺžni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ĺžni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ĺžni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ĺžni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ĺžni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28" name="Zástupný symbol dátumu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6BB78774-DE5D-4E72-9B0C-9CACBA989E4D}" type="datetime1">
              <a:rPr lang="sk-SK" smtClean="0"/>
              <a:pPr/>
              <a:t>8. 9. 2017</a:t>
            </a:fld>
            <a:endParaRPr lang="sk-SK"/>
          </a:p>
        </p:txBody>
      </p:sp>
      <p:sp>
        <p:nvSpPr>
          <p:cNvPr id="17" name="Zástupný symbol päty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29" name="Zástupný symbol čísla snímky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3ECED443-E11B-4BEB-878B-E1EC14AC3DF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5614D-6156-47C8-8533-F390D75F1F82}" type="datetime1">
              <a:rPr lang="sk-SK" smtClean="0"/>
              <a:pPr/>
              <a:t>8. 9. 2017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BFFEA-04EF-4DC1-917F-3BF11B184D4E}" type="datetime1">
              <a:rPr lang="sk-SK" smtClean="0"/>
              <a:pPr/>
              <a:t>8. 9. 2017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CCFD0-D778-407F-B32A-622958C78900}" type="datetime1">
              <a:rPr lang="sk-SK" smtClean="0"/>
              <a:pPr/>
              <a:t>8. 9. 2017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DE4FC-F30E-4515-84E5-290DED41FEB8}" type="datetime1">
              <a:rPr lang="sk-SK" smtClean="0"/>
              <a:pPr/>
              <a:t>8. 9. 2017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83456-EF2F-4E4D-9187-11B4E7C1AF4D}" type="datetime1">
              <a:rPr lang="sk-SK" smtClean="0"/>
              <a:pPr/>
              <a:t>8. 9. 2017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obsahu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6" name="Zástupný symbol dátumu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EE27292-8FF4-4259-8BEA-FD4DF7633A5D}" type="datetime1">
              <a:rPr lang="sk-SK" smtClean="0"/>
              <a:pPr/>
              <a:t>8. 9. 2017</a:t>
            </a:fld>
            <a:endParaRPr lang="sk-SK"/>
          </a:p>
        </p:txBody>
      </p:sp>
      <p:sp>
        <p:nvSpPr>
          <p:cNvPr id="27" name="Zástupný symbol čísla snímky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ECED443-E11B-4BEB-878B-E1EC14AC3DF0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28" name="Zástupný symbol päty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sk-SK" smtClean="0"/>
              <a:t>Katechéti BA 2017</a:t>
            </a:r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DADA3547-C00E-4F33-B108-AFC5B807BE1A}" type="datetime1">
              <a:rPr lang="sk-SK" smtClean="0"/>
              <a:pPr/>
              <a:t>8. 9. 2017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3ECED443-E11B-4BEB-878B-E1EC14AC3DF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ED2FF-1E83-4F28-83AF-CB1DFC034FB2}" type="datetime1">
              <a:rPr lang="sk-SK" smtClean="0"/>
              <a:pPr/>
              <a:t>8. 9. 2017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712E2-8049-47AB-8437-34828AE17F79}" type="datetime1">
              <a:rPr lang="sk-SK" smtClean="0"/>
              <a:pPr/>
              <a:t>8. 9. 2017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1178A-CC53-4EC0-B440-76DB9411B3AC}" type="datetime1">
              <a:rPr lang="sk-SK" smtClean="0"/>
              <a:pPr/>
              <a:t>8. 9. 2017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ĺžni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ĺžni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ĺžni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ĺžni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ĺžni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ĺžni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ĺžni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ĺžni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ĺžni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ĺžni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ĺžni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ĺžni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ĺžni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nadpisu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3" name="Zástupný symbol textu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4" name="Zástupný symbol dátumu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83645078-A17D-4F29-A4DD-BBAA7BBB03B5}" type="datetime1">
              <a:rPr lang="sk-SK" smtClean="0"/>
              <a:pPr/>
              <a:t>8. 9. 2017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23" name="Zástupný symbol čísla snímky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3ECED443-E11B-4BEB-878B-E1EC14AC3DF0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diagramLayout" Target="../diagrams/layout5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diagramData" Target="../diagrams/data5.xml"/><Relationship Id="rId2" Type="http://schemas.openxmlformats.org/officeDocument/2006/relationships/diagramData" Target="../diagrams/data3.xml"/><Relationship Id="rId1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5" Type="http://schemas.openxmlformats.org/officeDocument/2006/relationships/diagramColors" Target="../diagrams/colors5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24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err="1" smtClean="0"/>
              <a:t>Veni</a:t>
            </a:r>
            <a:r>
              <a:rPr lang="sk-SK" dirty="0" smtClean="0"/>
              <a:t> </a:t>
            </a:r>
            <a:r>
              <a:rPr lang="sk-SK" dirty="0" err="1" smtClean="0"/>
              <a:t>Sancte</a:t>
            </a:r>
            <a:r>
              <a:rPr lang="sk-SK" dirty="0" smtClean="0"/>
              <a:t> 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 smtClean="0"/>
              <a:t>Katechéti BA 2017</a:t>
            </a:r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069848"/>
          </a:xfrm>
        </p:spPr>
        <p:txBody>
          <a:bodyPr>
            <a:normAutofit/>
          </a:bodyPr>
          <a:lstStyle/>
          <a:p>
            <a:r>
              <a:rPr lang="sk-SK" sz="3600" dirty="0" smtClean="0"/>
              <a:t>Vznik evanjelií – od konca</a:t>
            </a:r>
            <a:endParaRPr lang="sk-SK" sz="3600" dirty="0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10</a:t>
            </a:fld>
            <a:endParaRPr lang="sk-SK"/>
          </a:p>
        </p:txBody>
      </p:sp>
      <p:graphicFrame>
        <p:nvGraphicFramePr>
          <p:cNvPr id="5" name="Diagram 4"/>
          <p:cNvGraphicFramePr/>
          <p:nvPr/>
        </p:nvGraphicFramePr>
        <p:xfrm>
          <a:off x="539552" y="2564904"/>
          <a:ext cx="7920880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BlokTextu 5"/>
          <p:cNvSpPr txBox="1"/>
          <p:nvPr/>
        </p:nvSpPr>
        <p:spPr>
          <a:xfrm>
            <a:off x="1187624" y="5877272"/>
            <a:ext cx="6408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dirty="0" smtClean="0"/>
              <a:t>od vraždy a oživenia k identifikácii ?</a:t>
            </a:r>
            <a:endParaRPr lang="sk-SK" dirty="0"/>
          </a:p>
        </p:txBody>
      </p:sp>
      <p:sp>
        <p:nvSpPr>
          <p:cNvPr id="7" name="BlokTextu 6"/>
          <p:cNvSpPr txBox="1"/>
          <p:nvPr/>
        </p:nvSpPr>
        <p:spPr>
          <a:xfrm>
            <a:off x="6516216" y="357301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1</a:t>
            </a:r>
            <a:endParaRPr lang="sk-SK" dirty="0"/>
          </a:p>
        </p:txBody>
      </p:sp>
      <p:sp>
        <p:nvSpPr>
          <p:cNvPr id="8" name="BlokTextu 7"/>
          <p:cNvSpPr txBox="1"/>
          <p:nvPr/>
        </p:nvSpPr>
        <p:spPr>
          <a:xfrm>
            <a:off x="4860032" y="335699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2</a:t>
            </a:r>
            <a:endParaRPr lang="sk-SK" dirty="0"/>
          </a:p>
        </p:txBody>
      </p:sp>
      <p:sp>
        <p:nvSpPr>
          <p:cNvPr id="9" name="BlokTextu 8"/>
          <p:cNvSpPr txBox="1"/>
          <p:nvPr/>
        </p:nvSpPr>
        <p:spPr>
          <a:xfrm>
            <a:off x="3275856" y="306896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3</a:t>
            </a:r>
            <a:endParaRPr lang="sk-SK" dirty="0"/>
          </a:p>
        </p:txBody>
      </p:sp>
      <p:sp>
        <p:nvSpPr>
          <p:cNvPr id="10" name="BlokTextu 9"/>
          <p:cNvSpPr txBox="1"/>
          <p:nvPr/>
        </p:nvSpPr>
        <p:spPr>
          <a:xfrm>
            <a:off x="1619672" y="285293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4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9848"/>
          </a:xfrm>
        </p:spPr>
        <p:txBody>
          <a:bodyPr>
            <a:normAutofit/>
          </a:bodyPr>
          <a:lstStyle/>
          <a:p>
            <a:r>
              <a:rPr lang="sk-SK" sz="3200" dirty="0" smtClean="0"/>
              <a:t>Život </a:t>
            </a:r>
            <a:br>
              <a:rPr lang="sk-SK" sz="3200" dirty="0" smtClean="0"/>
            </a:br>
            <a:r>
              <a:rPr lang="sk-SK" sz="3200" dirty="0" smtClean="0"/>
              <a:t>Ježiša Krista</a:t>
            </a:r>
            <a:endParaRPr lang="sk-SK" sz="3200" dirty="0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11</a:t>
            </a:fld>
            <a:endParaRPr lang="sk-SK"/>
          </a:p>
        </p:txBody>
      </p:sp>
      <p:sp>
        <p:nvSpPr>
          <p:cNvPr id="5" name="Obdĺžnik 4"/>
          <p:cNvSpPr/>
          <p:nvPr/>
        </p:nvSpPr>
        <p:spPr>
          <a:xfrm>
            <a:off x="1115616" y="3284984"/>
            <a:ext cx="1152128" cy="64807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detstvo</a:t>
            </a:r>
            <a:endParaRPr lang="sk-SK" dirty="0"/>
          </a:p>
        </p:txBody>
      </p:sp>
      <p:sp>
        <p:nvSpPr>
          <p:cNvPr id="6" name="Obdĺžnik 5"/>
          <p:cNvSpPr/>
          <p:nvPr/>
        </p:nvSpPr>
        <p:spPr>
          <a:xfrm>
            <a:off x="2339752" y="3284984"/>
            <a:ext cx="3024336" cy="64807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verejné účinkovanie</a:t>
            </a:r>
            <a:endParaRPr lang="sk-SK" dirty="0"/>
          </a:p>
        </p:txBody>
      </p:sp>
      <p:sp>
        <p:nvSpPr>
          <p:cNvPr id="7" name="Obdĺžnik 6"/>
          <p:cNvSpPr/>
          <p:nvPr/>
        </p:nvSpPr>
        <p:spPr>
          <a:xfrm>
            <a:off x="5364088" y="3284984"/>
            <a:ext cx="1584176" cy="64807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umučenie</a:t>
            </a:r>
            <a:endParaRPr lang="sk-SK" dirty="0"/>
          </a:p>
        </p:txBody>
      </p:sp>
      <p:sp>
        <p:nvSpPr>
          <p:cNvPr id="8" name="Obdĺžnik 7"/>
          <p:cNvSpPr/>
          <p:nvPr/>
        </p:nvSpPr>
        <p:spPr>
          <a:xfrm>
            <a:off x="7020272" y="3284984"/>
            <a:ext cx="1512168" cy="64807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vzkriesenie</a:t>
            </a:r>
            <a:endParaRPr lang="sk-SK" dirty="0"/>
          </a:p>
        </p:txBody>
      </p:sp>
      <p:sp>
        <p:nvSpPr>
          <p:cNvPr id="9" name="Päťuholník 8"/>
          <p:cNvSpPr/>
          <p:nvPr/>
        </p:nvSpPr>
        <p:spPr>
          <a:xfrm rot="16200000">
            <a:off x="1223628" y="4113076"/>
            <a:ext cx="792088" cy="1008112"/>
          </a:xfrm>
          <a:prstGeom prst="homePlat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dirty="0"/>
          </a:p>
        </p:txBody>
      </p:sp>
      <p:sp>
        <p:nvSpPr>
          <p:cNvPr id="10" name="BlokTextu 9"/>
          <p:cNvSpPr txBox="1"/>
          <p:nvPr/>
        </p:nvSpPr>
        <p:spPr>
          <a:xfrm>
            <a:off x="1043608" y="458112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dirty="0" smtClean="0"/>
              <a:t>MIN</a:t>
            </a:r>
            <a:endParaRPr lang="sk-SK" dirty="0"/>
          </a:p>
        </p:txBody>
      </p:sp>
      <p:sp>
        <p:nvSpPr>
          <p:cNvPr id="11" name="Päťuholník 10"/>
          <p:cNvSpPr/>
          <p:nvPr/>
        </p:nvSpPr>
        <p:spPr>
          <a:xfrm rot="16200000">
            <a:off x="5832140" y="3969060"/>
            <a:ext cx="864096" cy="1368152"/>
          </a:xfrm>
          <a:prstGeom prst="homePlat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dirty="0"/>
          </a:p>
        </p:txBody>
      </p:sp>
      <p:sp>
        <p:nvSpPr>
          <p:cNvPr id="13" name="BlokTextu 12"/>
          <p:cNvSpPr txBox="1"/>
          <p:nvPr/>
        </p:nvSpPr>
        <p:spPr>
          <a:xfrm>
            <a:off x="5652120" y="458112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dirty="0" smtClean="0"/>
              <a:t>MAX</a:t>
            </a:r>
            <a:endParaRPr lang="sk-SK" dirty="0"/>
          </a:p>
        </p:txBody>
      </p:sp>
      <p:sp>
        <p:nvSpPr>
          <p:cNvPr id="18" name="Pravá zložená zátvorka 17"/>
          <p:cNvSpPr/>
          <p:nvPr/>
        </p:nvSpPr>
        <p:spPr>
          <a:xfrm rot="16200000">
            <a:off x="4752020" y="-207404"/>
            <a:ext cx="936104" cy="5904656"/>
          </a:xfrm>
          <a:prstGeom prst="rightBrace">
            <a:avLst>
              <a:gd name="adj1" fmla="val 8333"/>
              <a:gd name="adj2" fmla="val 67586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9" name="Pravá zložená zátvorka 18"/>
          <p:cNvSpPr/>
          <p:nvPr/>
        </p:nvSpPr>
        <p:spPr>
          <a:xfrm rot="16200000">
            <a:off x="4031940" y="-999492"/>
            <a:ext cx="1512168" cy="7056784"/>
          </a:xfrm>
          <a:prstGeom prst="rightBrace">
            <a:avLst>
              <a:gd name="adj1" fmla="val 8997"/>
              <a:gd name="adj2" fmla="val 60525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0" name="BlokTextu 19"/>
          <p:cNvSpPr txBox="1"/>
          <p:nvPr/>
        </p:nvSpPr>
        <p:spPr>
          <a:xfrm>
            <a:off x="5004048" y="980728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Matúš </a:t>
            </a:r>
          </a:p>
          <a:p>
            <a:r>
              <a:rPr lang="sk-SK" dirty="0" smtClean="0"/>
              <a:t>a Lukáš</a:t>
            </a:r>
            <a:endParaRPr lang="sk-SK" dirty="0"/>
          </a:p>
        </p:txBody>
      </p:sp>
      <p:sp>
        <p:nvSpPr>
          <p:cNvPr id="21" name="BlokTextu 20"/>
          <p:cNvSpPr txBox="1"/>
          <p:nvPr/>
        </p:nvSpPr>
        <p:spPr>
          <a:xfrm>
            <a:off x="6084168" y="1844824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Marek</a:t>
            </a:r>
            <a:endParaRPr lang="sk-SK" dirty="0"/>
          </a:p>
        </p:txBody>
      </p:sp>
      <p:sp>
        <p:nvSpPr>
          <p:cNvPr id="23" name="Obdĺžnik 22"/>
          <p:cNvSpPr/>
          <p:nvPr/>
        </p:nvSpPr>
        <p:spPr>
          <a:xfrm>
            <a:off x="2267744" y="3284984"/>
            <a:ext cx="72008" cy="26642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4" name="Obdĺžnik 23"/>
          <p:cNvSpPr/>
          <p:nvPr/>
        </p:nvSpPr>
        <p:spPr>
          <a:xfrm>
            <a:off x="6948264" y="3284984"/>
            <a:ext cx="72008" cy="26642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5" name="Zahnutá šípka dolu 14"/>
          <p:cNvSpPr/>
          <p:nvPr/>
        </p:nvSpPr>
        <p:spPr>
          <a:xfrm rot="10800000">
            <a:off x="3635896" y="4221088"/>
            <a:ext cx="4464496" cy="1656184"/>
          </a:xfrm>
          <a:prstGeom prst="curved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>
              <a:solidFill>
                <a:schemeClr val="tx1"/>
              </a:solidFill>
            </a:endParaRPr>
          </a:p>
        </p:txBody>
      </p:sp>
      <p:sp>
        <p:nvSpPr>
          <p:cNvPr id="22" name="Slnko 21"/>
          <p:cNvSpPr/>
          <p:nvPr/>
        </p:nvSpPr>
        <p:spPr>
          <a:xfrm>
            <a:off x="7524328" y="4005064"/>
            <a:ext cx="720080" cy="720080"/>
          </a:xfrm>
          <a:prstGeom prst="su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25" name="BlokTextu 24"/>
          <p:cNvSpPr txBox="1"/>
          <p:nvPr/>
        </p:nvSpPr>
        <p:spPr>
          <a:xfrm>
            <a:off x="1763688" y="6093296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Jánov krst</a:t>
            </a:r>
            <a:endParaRPr lang="sk-SK" dirty="0"/>
          </a:p>
        </p:txBody>
      </p:sp>
      <p:sp>
        <p:nvSpPr>
          <p:cNvPr id="27" name="BlokTextu 26"/>
          <p:cNvSpPr txBox="1"/>
          <p:nvPr/>
        </p:nvSpPr>
        <p:spPr>
          <a:xfrm>
            <a:off x="6372200" y="609329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smrť na kríži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3" grpId="0"/>
      <p:bldP spid="18" grpId="0" animBg="1"/>
      <p:bldP spid="21" grpId="0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Markovo evanjelium</a:t>
            </a:r>
            <a:endParaRPr lang="sk-SK" dirty="0"/>
          </a:p>
        </p:txBody>
      </p:sp>
      <p:sp>
        <p:nvSpPr>
          <p:cNvPr id="6" name="Zástupný symbol obrázka 5"/>
          <p:cNvSpPr>
            <a:spLocks noGrp="1"/>
          </p:cNvSpPr>
          <p:nvPr>
            <p:ph type="pic" idx="1"/>
          </p:nvPr>
        </p:nvSpPr>
        <p:spPr/>
      </p:sp>
      <p:sp>
        <p:nvSpPr>
          <p:cNvPr id="7" name="Zástupný symbol textu 6"/>
          <p:cNvSpPr>
            <a:spLocks noGrp="1"/>
          </p:cNvSpPr>
          <p:nvPr>
            <p:ph type="body" sz="half" idx="2"/>
          </p:nvPr>
        </p:nvSpPr>
        <p:spPr>
          <a:xfrm>
            <a:off x="5940152" y="2204864"/>
            <a:ext cx="3024336" cy="3672408"/>
          </a:xfrm>
        </p:spPr>
        <p:txBody>
          <a:bodyPr>
            <a:normAutofit lnSpcReduction="10000"/>
          </a:bodyPr>
          <a:lstStyle/>
          <a:p>
            <a:pPr algn="ctr"/>
            <a:r>
              <a:rPr lang="sk-SK" sz="2400" dirty="0" smtClean="0"/>
              <a:t>začína slovami:</a:t>
            </a:r>
            <a:endParaRPr lang="en-US" sz="2400" dirty="0" smtClean="0"/>
          </a:p>
          <a:p>
            <a:pPr algn="ctr"/>
            <a:endParaRPr lang="sk-SK" sz="2400" dirty="0" smtClean="0"/>
          </a:p>
          <a:p>
            <a:pPr algn="ctr"/>
            <a:endParaRPr lang="sk-SK" sz="2400" dirty="0" smtClean="0"/>
          </a:p>
          <a:p>
            <a:pPr algn="ctr"/>
            <a:r>
              <a:rPr lang="sk-SK" sz="2400" i="1" dirty="0" smtClean="0"/>
              <a:t>„Začiatok </a:t>
            </a:r>
            <a:endParaRPr lang="en-US" sz="2400" i="1" dirty="0" smtClean="0"/>
          </a:p>
          <a:p>
            <a:pPr algn="ctr"/>
            <a:r>
              <a:rPr lang="sk-SK" sz="2400" b="1" i="1" cap="small" dirty="0" smtClean="0"/>
              <a:t>evanjelia</a:t>
            </a:r>
            <a:r>
              <a:rPr lang="sk-SK" sz="2400" i="1" dirty="0" smtClean="0"/>
              <a:t> </a:t>
            </a:r>
            <a:endParaRPr lang="en-US" sz="2400" i="1" dirty="0" smtClean="0"/>
          </a:p>
          <a:p>
            <a:pPr algn="ctr"/>
            <a:r>
              <a:rPr lang="sk-SK" sz="2400" i="1" dirty="0" smtClean="0"/>
              <a:t>Ježiša Krista, Božieho Syna“</a:t>
            </a:r>
          </a:p>
          <a:p>
            <a:pPr algn="ctr"/>
            <a:r>
              <a:rPr lang="sk-SK" sz="2400" i="1" dirty="0" smtClean="0"/>
              <a:t>...</a:t>
            </a:r>
          </a:p>
          <a:p>
            <a:pPr algn="ctr"/>
            <a:r>
              <a:rPr lang="sk-SK" sz="2400" i="1" dirty="0" smtClean="0"/>
              <a:t>„Hlas volajúceho </a:t>
            </a:r>
          </a:p>
          <a:p>
            <a:pPr algn="ctr"/>
            <a:r>
              <a:rPr lang="sk-SK" sz="2400" i="1" dirty="0" smtClean="0"/>
              <a:t>na púšti...“</a:t>
            </a:r>
            <a:endParaRPr lang="sk-SK" sz="2400" i="1" dirty="0"/>
          </a:p>
        </p:txBody>
      </p:sp>
      <p:pic>
        <p:nvPicPr>
          <p:cNvPr id="4" name="Obrázok 3" descr="Pantocrato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3" y="1772816"/>
            <a:ext cx="4464497" cy="3456384"/>
          </a:xfrm>
          <a:prstGeom prst="rect">
            <a:avLst/>
          </a:prstGeom>
        </p:spPr>
      </p:pic>
      <p:sp>
        <p:nvSpPr>
          <p:cNvPr id="8" name="Zástupný symbol čísla snímky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12</a:t>
            </a:fld>
            <a:endParaRPr lang="sk-SK"/>
          </a:p>
        </p:txBody>
      </p:sp>
      <p:sp>
        <p:nvSpPr>
          <p:cNvPr id="9" name="Zástupný symbol päty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11" name="BlokTextu 10"/>
          <p:cNvSpPr txBox="1"/>
          <p:nvPr/>
        </p:nvSpPr>
        <p:spPr>
          <a:xfrm>
            <a:off x="467544" y="5877272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dirty="0" smtClean="0"/>
              <a:t>najstaršie - </a:t>
            </a:r>
            <a:r>
              <a:rPr lang="en-US" dirty="0" smtClean="0"/>
              <a:t>m</a:t>
            </a:r>
            <a:r>
              <a:rPr lang="sk-SK" dirty="0" err="1" smtClean="0"/>
              <a:t>alo</a:t>
            </a:r>
            <a:r>
              <a:rPr lang="sk-SK" dirty="0" smtClean="0"/>
              <a:t> by byť prvé</a:t>
            </a:r>
            <a:r>
              <a:rPr lang="en-US" dirty="0" smtClean="0"/>
              <a:t>…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6" descr="http://upload.wikimedia.org/wikipedia/commons/thumb/9/9f/Relationship_between_synoptic_gospels.png/300px-Relationship_between_synoptic_gospel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12776"/>
            <a:ext cx="3563887" cy="443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Obrázok 3" descr="clovek-kostra-nestandard1.jpg"/>
          <p:cNvPicPr>
            <a:picLocks noChangeAspect="1"/>
          </p:cNvPicPr>
          <p:nvPr/>
        </p:nvPicPr>
        <p:blipFill>
          <a:blip r:embed="rId3" cstate="print"/>
          <a:srcRect r="46495"/>
          <a:stretch>
            <a:fillRect/>
          </a:stretch>
        </p:blipFill>
        <p:spPr>
          <a:xfrm>
            <a:off x="6791584" y="1196751"/>
            <a:ext cx="1687911" cy="4680521"/>
          </a:xfrm>
          <a:prstGeom prst="rect">
            <a:avLst/>
          </a:prstGeom>
        </p:spPr>
      </p:pic>
      <p:sp>
        <p:nvSpPr>
          <p:cNvPr id="29701" name="Obdĺžnik 6"/>
          <p:cNvSpPr>
            <a:spLocks noChangeArrowheads="1"/>
          </p:cNvSpPr>
          <p:nvPr/>
        </p:nvSpPr>
        <p:spPr bwMode="auto">
          <a:xfrm>
            <a:off x="3419872" y="4221088"/>
            <a:ext cx="4572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k-SK" sz="2000" dirty="0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t</a:t>
            </a:r>
            <a:r>
              <a:rPr lang="en-US" sz="2000" dirty="0" err="1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akmer</a:t>
            </a:r>
            <a:r>
              <a:rPr lang="en-US" sz="2000" dirty="0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celý</a:t>
            </a:r>
            <a:r>
              <a:rPr lang="en-US" sz="2000" dirty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endParaRPr lang="sk-SK" sz="2000" dirty="0" smtClean="0">
              <a:solidFill>
                <a:schemeClr val="accent5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/>
            <a:r>
              <a:rPr lang="en-US" sz="2000" b="1" dirty="0" err="1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materiál</a:t>
            </a:r>
            <a:r>
              <a:rPr lang="en-US" sz="2000" b="1" dirty="0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Marka</a:t>
            </a:r>
            <a:r>
              <a:rPr lang="en-US" sz="2000" b="1" dirty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endParaRPr lang="sk-SK" sz="2000" b="1" dirty="0" smtClean="0">
              <a:solidFill>
                <a:schemeClr val="accent5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/>
            <a:r>
              <a:rPr lang="sk-SK" sz="2000" dirty="0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(</a:t>
            </a:r>
            <a:r>
              <a:rPr lang="sk-SK" sz="2000" dirty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97 percent) </a:t>
            </a:r>
            <a:endParaRPr lang="sk-SK" sz="2000" dirty="0" smtClean="0">
              <a:solidFill>
                <a:schemeClr val="accent5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/>
            <a:r>
              <a:rPr lang="en-US" sz="2000" dirty="0" err="1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nachádzame</a:t>
            </a:r>
            <a:r>
              <a:rPr lang="en-US" sz="2000" dirty="0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endParaRPr lang="sk-SK" sz="2000" dirty="0" smtClean="0">
              <a:solidFill>
                <a:schemeClr val="accent5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/>
            <a:r>
              <a:rPr lang="en-US" sz="2000" b="1" dirty="0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u</a:t>
            </a:r>
            <a:r>
              <a:rPr lang="en-US" sz="2000" b="1" dirty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 </a:t>
            </a:r>
            <a:r>
              <a:rPr lang="en-US" sz="2000" b="1" dirty="0" err="1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Matúša</a:t>
            </a:r>
            <a:r>
              <a:rPr lang="en-US" sz="2000" b="1" dirty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 a </a:t>
            </a:r>
            <a:r>
              <a:rPr lang="en-US" sz="2000" b="1" dirty="0" err="1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Lukáša</a:t>
            </a:r>
            <a:r>
              <a:rPr lang="en-US" sz="2000" b="1" dirty="0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endParaRPr lang="sk-SK" sz="2000" dirty="0">
              <a:solidFill>
                <a:schemeClr val="accent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Zástupný symbol obsahu 5"/>
          <p:cNvGraphicFramePr>
            <a:graphicFrameLocks/>
          </p:cNvGraphicFramePr>
          <p:nvPr/>
        </p:nvGraphicFramePr>
        <p:xfrm>
          <a:off x="539552" y="4869160"/>
          <a:ext cx="8229600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dirty="0" smtClean="0"/>
              <a:t>Markovo evanjelium</a:t>
            </a:r>
            <a:endParaRPr lang="sk-SK" sz="3600" dirty="0"/>
          </a:p>
        </p:txBody>
      </p:sp>
      <p:graphicFrame>
        <p:nvGraphicFramePr>
          <p:cNvPr id="6" name="Zástupný symbol obsahu 5"/>
          <p:cNvGraphicFramePr>
            <a:graphicFrameLocks noGrp="1"/>
          </p:cNvGraphicFramePr>
          <p:nvPr>
            <p:ph idx="1"/>
          </p:nvPr>
        </p:nvGraphicFramePr>
        <p:xfrm>
          <a:off x="539552" y="3429000"/>
          <a:ext cx="8229600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14</a:t>
            </a:fld>
            <a:endParaRPr lang="sk-SK"/>
          </a:p>
        </p:txBody>
      </p:sp>
      <p:graphicFrame>
        <p:nvGraphicFramePr>
          <p:cNvPr id="7" name="Zástupný symbol obsahu 5"/>
          <p:cNvGraphicFramePr>
            <a:graphicFrameLocks/>
          </p:cNvGraphicFramePr>
          <p:nvPr/>
        </p:nvGraphicFramePr>
        <p:xfrm>
          <a:off x="609600" y="1916832"/>
          <a:ext cx="6554688" cy="195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9" name="BlokTextu 8"/>
          <p:cNvSpPr txBox="1"/>
          <p:nvPr/>
        </p:nvSpPr>
        <p:spPr>
          <a:xfrm>
            <a:off x="611560" y="3501008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dirty="0" smtClean="0"/>
              <a:t>je </a:t>
            </a:r>
            <a:r>
              <a:rPr lang="sk-SK" sz="2000" dirty="0" smtClean="0"/>
              <a:t>najznámejšie – </a:t>
            </a:r>
            <a:r>
              <a:rPr lang="sk-SK" sz="2000" dirty="0" smtClean="0"/>
              <a:t>čítame ho aj v </a:t>
            </a:r>
            <a:r>
              <a:rPr lang="sk-SK" sz="2000" dirty="0" err="1" smtClean="0"/>
              <a:t>Mt</a:t>
            </a:r>
            <a:r>
              <a:rPr lang="sk-SK" sz="2000" dirty="0" smtClean="0"/>
              <a:t> a </a:t>
            </a:r>
            <a:r>
              <a:rPr lang="sk-SK" sz="2000" dirty="0" err="1" smtClean="0"/>
              <a:t>Lk</a:t>
            </a:r>
            <a:r>
              <a:rPr lang="sk-SK" sz="2000" dirty="0" smtClean="0"/>
              <a:t> – až jeho identita zaniká</a:t>
            </a:r>
            <a:endParaRPr lang="sk-SK" sz="2000" dirty="0"/>
          </a:p>
        </p:txBody>
      </p:sp>
      <p:sp>
        <p:nvSpPr>
          <p:cNvPr id="8" name="BlokTextu 7"/>
          <p:cNvSpPr txBox="1"/>
          <p:nvPr/>
        </p:nvSpPr>
        <p:spPr>
          <a:xfrm>
            <a:off x="683568" y="5013176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dirty="0" smtClean="0"/>
              <a:t>spoznáme ho lepšie porovnávaním s Matúšom a Lukášom</a:t>
            </a:r>
          </a:p>
          <a:p>
            <a:endParaRPr lang="sk-SK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Graphic spid="10" grpId="1">
        <p:bldAsOne/>
      </p:bldGraphic>
      <p:bldGraphic spid="6" grpId="1">
        <p:bldAsOne/>
      </p:bldGraphic>
      <p:bldP spid="9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457200" y="1214734"/>
            <a:ext cx="8229600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sk-SK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sk-SK" sz="3600" dirty="0" smtClean="0"/>
              <a:t>Evanjelium šité horúcou ihlou?</a:t>
            </a:r>
            <a:endParaRPr lang="sk-SK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4" name="Zástupný symbol obsahu 3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325112"/>
          </a:xfrm>
        </p:spPr>
        <p:txBody>
          <a:bodyPr>
            <a:normAutofit/>
          </a:bodyPr>
          <a:lstStyle/>
          <a:p>
            <a:endParaRPr lang="sk-SK" sz="2000" dirty="0" smtClean="0"/>
          </a:p>
          <a:p>
            <a:r>
              <a:rPr lang="sk-SK" sz="2000" dirty="0" smtClean="0"/>
              <a:t>základ synoptických evanjelií</a:t>
            </a:r>
            <a:endParaRPr lang="sk-SK" sz="2000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15</a:t>
            </a:fld>
            <a:endParaRPr lang="sk-SK"/>
          </a:p>
        </p:txBody>
      </p:sp>
      <p:cxnSp>
        <p:nvCxnSpPr>
          <p:cNvPr id="9" name="Rovná spojnica 8"/>
          <p:cNvCxnSpPr/>
          <p:nvPr/>
        </p:nvCxnSpPr>
        <p:spPr>
          <a:xfrm>
            <a:off x="1043608" y="3789040"/>
            <a:ext cx="7488832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0" name="Obdĺžnik 9"/>
          <p:cNvSpPr/>
          <p:nvPr/>
        </p:nvSpPr>
        <p:spPr>
          <a:xfrm>
            <a:off x="2483768" y="3411017"/>
            <a:ext cx="1944216" cy="504056"/>
          </a:xfrm>
          <a:prstGeom prst="rect">
            <a:avLst/>
          </a:prstGeom>
          <a:solidFill>
            <a:srgbClr val="00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Cesta k pohanom</a:t>
            </a:r>
            <a:endParaRPr lang="sk-SK" dirty="0"/>
          </a:p>
        </p:txBody>
      </p:sp>
      <p:sp>
        <p:nvSpPr>
          <p:cNvPr id="11" name="Obdĺžnik 10"/>
          <p:cNvSpPr/>
          <p:nvPr/>
        </p:nvSpPr>
        <p:spPr>
          <a:xfrm>
            <a:off x="979984" y="3411017"/>
            <a:ext cx="1215752" cy="51244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úvod</a:t>
            </a:r>
            <a:endParaRPr lang="sk-SK" dirty="0"/>
          </a:p>
        </p:txBody>
      </p:sp>
      <p:sp>
        <p:nvSpPr>
          <p:cNvPr id="12" name="Obdĺžnik 11"/>
          <p:cNvSpPr/>
          <p:nvPr/>
        </p:nvSpPr>
        <p:spPr>
          <a:xfrm>
            <a:off x="4716016" y="3411017"/>
            <a:ext cx="1872208" cy="50405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Cesta do </a:t>
            </a:r>
            <a:r>
              <a:rPr lang="sk-SK" dirty="0" err="1" smtClean="0"/>
              <a:t>Jeruzalema</a:t>
            </a:r>
            <a:endParaRPr lang="sk-SK" dirty="0"/>
          </a:p>
        </p:txBody>
      </p:sp>
      <p:sp>
        <p:nvSpPr>
          <p:cNvPr id="13" name="Obdĺžnik 12"/>
          <p:cNvSpPr/>
          <p:nvPr/>
        </p:nvSpPr>
        <p:spPr>
          <a:xfrm>
            <a:off x="6876256" y="3411017"/>
            <a:ext cx="1656184" cy="50405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umučenie</a:t>
            </a:r>
            <a:endParaRPr lang="sk-SK" dirty="0"/>
          </a:p>
        </p:txBody>
      </p:sp>
      <p:sp>
        <p:nvSpPr>
          <p:cNvPr id="14" name="BlokTextu 13"/>
          <p:cNvSpPr txBox="1"/>
          <p:nvPr/>
        </p:nvSpPr>
        <p:spPr>
          <a:xfrm>
            <a:off x="2627784" y="4275113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1,14 – 8,21</a:t>
            </a:r>
          </a:p>
          <a:p>
            <a:r>
              <a:rPr lang="sk-SK" dirty="0" smtClean="0"/>
              <a:t>autorita </a:t>
            </a:r>
            <a:r>
              <a:rPr lang="sk-SK" dirty="0" smtClean="0"/>
              <a:t>Božieho Syna</a:t>
            </a:r>
            <a:endParaRPr lang="sk-SK" dirty="0"/>
          </a:p>
        </p:txBody>
      </p:sp>
      <p:sp>
        <p:nvSpPr>
          <p:cNvPr id="16" name="BlokTextu 15"/>
          <p:cNvSpPr txBox="1"/>
          <p:nvPr/>
        </p:nvSpPr>
        <p:spPr>
          <a:xfrm>
            <a:off x="4788024" y="4293096"/>
            <a:ext cx="1656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8,22-10,52</a:t>
            </a:r>
          </a:p>
          <a:p>
            <a:r>
              <a:rPr lang="sk-SK" dirty="0" smtClean="0"/>
              <a:t>niť</a:t>
            </a:r>
            <a:r>
              <a:rPr lang="sk-SK" dirty="0" smtClean="0"/>
              <a:t>: </a:t>
            </a:r>
          </a:p>
          <a:p>
            <a:r>
              <a:rPr lang="sk-SK" dirty="0" smtClean="0"/>
              <a:t>3 predpovede utrpenia</a:t>
            </a:r>
          </a:p>
          <a:p>
            <a:endParaRPr lang="sk-SK" dirty="0"/>
          </a:p>
        </p:txBody>
      </p:sp>
      <p:sp>
        <p:nvSpPr>
          <p:cNvPr id="17" name="BlokTextu 16"/>
          <p:cNvSpPr txBox="1"/>
          <p:nvPr/>
        </p:nvSpPr>
        <p:spPr>
          <a:xfrm>
            <a:off x="7020272" y="4293096"/>
            <a:ext cx="13681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11-16</a:t>
            </a:r>
          </a:p>
          <a:p>
            <a:r>
              <a:rPr lang="sk-SK" dirty="0" smtClean="0"/>
              <a:t>problém </a:t>
            </a:r>
            <a:r>
              <a:rPr lang="sk-SK" dirty="0" smtClean="0"/>
              <a:t>dvojitého záveru</a:t>
            </a:r>
            <a:endParaRPr lang="sk-SK" dirty="0"/>
          </a:p>
        </p:txBody>
      </p:sp>
      <p:sp>
        <p:nvSpPr>
          <p:cNvPr id="18" name="BlokTextu 17"/>
          <p:cNvSpPr txBox="1"/>
          <p:nvPr/>
        </p:nvSpPr>
        <p:spPr>
          <a:xfrm>
            <a:off x="1043608" y="4275113"/>
            <a:ext cx="15121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1, 1-13</a:t>
            </a:r>
          </a:p>
          <a:p>
            <a:r>
              <a:rPr lang="sk-SK" sz="1600" dirty="0" smtClean="0"/>
              <a:t>interpretácia </a:t>
            </a:r>
            <a:r>
              <a:rPr lang="sk-SK" sz="1600" dirty="0" smtClean="0"/>
              <a:t>židovského Písma</a:t>
            </a:r>
            <a:endParaRPr lang="sk-SK" sz="1600" dirty="0"/>
          </a:p>
        </p:txBody>
      </p:sp>
      <p:sp>
        <p:nvSpPr>
          <p:cNvPr id="20" name="Bublina v tvare šípky nahor 19"/>
          <p:cNvSpPr/>
          <p:nvPr/>
        </p:nvSpPr>
        <p:spPr>
          <a:xfrm>
            <a:off x="3203848" y="3933056"/>
            <a:ext cx="2664296" cy="2232248"/>
          </a:xfrm>
          <a:prstGeom prst="upArrowCallout">
            <a:avLst>
              <a:gd name="adj1" fmla="val 9650"/>
              <a:gd name="adj2" fmla="val 17202"/>
              <a:gd name="adj3" fmla="val 14395"/>
              <a:gd name="adj4" fmla="val 2539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Petrovo vyznanie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Markovo evanjelium</a:t>
            </a:r>
            <a:endParaRPr lang="sk-SK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Zástupný symbol textu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 smtClean="0"/>
              <a:t>16 kapitol</a:t>
            </a:r>
          </a:p>
          <a:p>
            <a:r>
              <a:rPr lang="sk-SK" dirty="0" smtClean="0"/>
              <a:t>Najkratšie evanjelium</a:t>
            </a:r>
            <a:endParaRPr lang="sk-SK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16</a:t>
            </a:fld>
            <a:endParaRPr lang="sk-SK"/>
          </a:p>
        </p:txBody>
      </p:sp>
      <p:pic>
        <p:nvPicPr>
          <p:cNvPr id="8" name="Picture 12" descr="036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364088" y="3789040"/>
            <a:ext cx="2743200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683568" y="908720"/>
            <a:ext cx="7772400" cy="1362075"/>
          </a:xfrm>
        </p:spPr>
        <p:txBody>
          <a:bodyPr/>
          <a:lstStyle/>
          <a:p>
            <a:r>
              <a:rPr lang="sk-SK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Autor evanjelia:</a:t>
            </a:r>
            <a:endParaRPr lang="sk-SK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Zástupný symbol textu 7"/>
          <p:cNvSpPr>
            <a:spLocks noGrp="1"/>
          </p:cNvSpPr>
          <p:nvPr>
            <p:ph type="body" idx="1"/>
          </p:nvPr>
        </p:nvSpPr>
        <p:spPr>
          <a:xfrm>
            <a:off x="683568" y="2294608"/>
            <a:ext cx="7772400" cy="394270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sk-SK" dirty="0" smtClean="0"/>
              <a:t>  nie je v texte prítomný</a:t>
            </a:r>
          </a:p>
          <a:p>
            <a:pPr>
              <a:buFont typeface="Wingdings" pitchFamily="2" charset="2"/>
              <a:buChar char="Ø"/>
            </a:pPr>
            <a:r>
              <a:rPr lang="sk-SK" dirty="0" smtClean="0"/>
              <a:t>   grécky hovoriaci kresťan židovského pôvodu, </a:t>
            </a:r>
            <a:r>
              <a:rPr lang="en-US" dirty="0" smtClean="0"/>
              <a:t>                        </a:t>
            </a:r>
            <a:r>
              <a:rPr lang="sk-SK" dirty="0" smtClean="0"/>
              <a:t>    </a:t>
            </a:r>
          </a:p>
          <a:p>
            <a:r>
              <a:rPr lang="sk-SK" dirty="0" smtClean="0"/>
              <a:t>      ktorý čerpal z tradícií o Ježišovi </a:t>
            </a:r>
            <a:r>
              <a:rPr lang="en-US" dirty="0" smtClean="0"/>
              <a:t>                                                                 </a:t>
            </a:r>
            <a:r>
              <a:rPr lang="sk-SK" dirty="0" smtClean="0"/>
              <a:t> </a:t>
            </a:r>
          </a:p>
          <a:p>
            <a:r>
              <a:rPr lang="sk-SK" dirty="0" smtClean="0"/>
              <a:t>      a svoje dielo napísal pre komunitu, </a:t>
            </a:r>
            <a:r>
              <a:rPr lang="en-US" dirty="0" smtClean="0"/>
              <a:t>                                                      </a:t>
            </a:r>
            <a:r>
              <a:rPr lang="sk-SK" dirty="0" smtClean="0"/>
              <a:t> </a:t>
            </a:r>
          </a:p>
          <a:p>
            <a:r>
              <a:rPr lang="sk-SK" dirty="0" smtClean="0"/>
              <a:t>      ktorá trpela prenasledovaním   </a:t>
            </a:r>
          </a:p>
          <a:p>
            <a:pPr>
              <a:buFont typeface="Wingdings" pitchFamily="2" charset="2"/>
              <a:buChar char="Ø"/>
            </a:pPr>
            <a:r>
              <a:rPr lang="sk-SK" dirty="0" smtClean="0"/>
              <a:t>   s ohľadom na nežidovských čitateľov osvetľuje                    </a:t>
            </a:r>
          </a:p>
          <a:p>
            <a:r>
              <a:rPr lang="sk-SK" dirty="0" smtClean="0"/>
              <a:t>      židovské zvyky a prekladá aramejské slová</a:t>
            </a:r>
          </a:p>
          <a:p>
            <a:pPr>
              <a:buFont typeface="Wingdings" pitchFamily="2" charset="2"/>
              <a:buChar char="Ø"/>
            </a:pPr>
            <a:r>
              <a:rPr lang="sk-SK" dirty="0" smtClean="0"/>
              <a:t>   evidentne gréčtina </a:t>
            </a:r>
            <a:r>
              <a:rPr lang="sk-SK" dirty="0" smtClean="0"/>
              <a:t>ani </a:t>
            </a:r>
            <a:r>
              <a:rPr lang="sk-SK" dirty="0" smtClean="0"/>
              <a:t>latina </a:t>
            </a:r>
            <a:r>
              <a:rPr lang="sk-SK" dirty="0" err="1" smtClean="0"/>
              <a:t>nebolijeho</a:t>
            </a:r>
            <a:r>
              <a:rPr lang="sk-SK" dirty="0" smtClean="0"/>
              <a:t> materčinou</a:t>
            </a:r>
          </a:p>
          <a:p>
            <a:pPr>
              <a:buFont typeface="Wingdings" pitchFamily="2" charset="2"/>
              <a:buChar char="Ø"/>
            </a:pPr>
            <a:r>
              <a:rPr lang="sk-SK" dirty="0" smtClean="0"/>
              <a:t>   Ktorý Marek Nového zákona?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   </a:t>
            </a:r>
            <a:r>
              <a:rPr lang="sk-SK" dirty="0" smtClean="0"/>
              <a:t>? Petrov tlmočník a komentátor (použil jeho kázne?)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   </a:t>
            </a:r>
            <a:r>
              <a:rPr lang="sk-SK" dirty="0" smtClean="0"/>
              <a:t>? Ján Marek</a:t>
            </a:r>
            <a:r>
              <a:rPr lang="en-US" dirty="0" smtClean="0"/>
              <a:t> / </a:t>
            </a:r>
            <a:r>
              <a:rPr lang="sk-SK" dirty="0" smtClean="0"/>
              <a:t>spoločník Pavla a neskôr Petra</a:t>
            </a:r>
          </a:p>
          <a:p>
            <a:pPr>
              <a:buFont typeface="Wingdings" pitchFamily="2" charset="2"/>
              <a:buChar char="Ø"/>
            </a:pPr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>
          <a:xfrm>
            <a:off x="5219055" y="-459832"/>
            <a:ext cx="1325880" cy="457200"/>
          </a:xfrm>
        </p:spPr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>
          <a:xfrm>
            <a:off x="8135991" y="-1070208"/>
            <a:ext cx="762000" cy="365760"/>
          </a:xfrm>
        </p:spPr>
        <p:txBody>
          <a:bodyPr/>
          <a:lstStyle/>
          <a:p>
            <a:fld id="{3ECED443-E11B-4BEB-878B-E1EC14AC3DF0}" type="slidenum">
              <a:rPr lang="sk-SK" smtClean="0"/>
              <a:pPr/>
              <a:t>17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08104" y="1143000"/>
            <a:ext cx="3168352" cy="1066800"/>
          </a:xfrm>
        </p:spPr>
        <p:txBody>
          <a:bodyPr>
            <a:normAutofit/>
          </a:bodyPr>
          <a:lstStyle/>
          <a:p>
            <a:pPr algn="ctr"/>
            <a:r>
              <a:rPr lang="sk-SK" sz="2400" dirty="0" smtClean="0"/>
              <a:t>tradícia:</a:t>
            </a:r>
            <a:br>
              <a:rPr lang="sk-SK" sz="2400" dirty="0" smtClean="0"/>
            </a:br>
            <a:r>
              <a:rPr lang="sk-SK" sz="3200" dirty="0" smtClean="0"/>
              <a:t> Markov dom </a:t>
            </a:r>
            <a:endParaRPr lang="sk-SK" sz="3200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dirty="0" smtClean="0"/>
              <a:t>Katechéti BA 2017</a:t>
            </a:r>
            <a:endParaRPr lang="sk-SK" dirty="0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18</a:t>
            </a:fld>
            <a:endParaRPr lang="sk-SK" dirty="0"/>
          </a:p>
        </p:txBody>
      </p:sp>
      <p:pic>
        <p:nvPicPr>
          <p:cNvPr id="7" name="Obrázok 6" descr="P1013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1844824"/>
            <a:ext cx="2457995" cy="328498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Obrázok 7" descr="P10132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052736"/>
            <a:ext cx="2448271" cy="209510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Zástupný symbol obsahu 5" descr="P1013198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5508104" y="2276872"/>
            <a:ext cx="3235702" cy="4324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BlokTextu 8"/>
          <p:cNvSpPr txBox="1"/>
          <p:nvPr/>
        </p:nvSpPr>
        <p:spPr>
          <a:xfrm>
            <a:off x="179512" y="4941168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/>
              <a:t>Prv</a:t>
            </a:r>
            <a:r>
              <a:rPr lang="sk-SK" sz="2000" dirty="0" smtClean="0"/>
              <a:t>í kresťania </a:t>
            </a:r>
          </a:p>
          <a:p>
            <a:pPr algn="ctr"/>
            <a:r>
              <a:rPr lang="sk-SK" sz="2000" dirty="0" smtClean="0"/>
              <a:t>sa tu </a:t>
            </a:r>
          </a:p>
          <a:p>
            <a:pPr algn="ctr"/>
            <a:r>
              <a:rPr lang="sk-SK" sz="2000" b="1" dirty="0" smtClean="0"/>
              <a:t>schádzali na modlitbu</a:t>
            </a:r>
            <a:endParaRPr lang="sk-SK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dirty="0" smtClean="0"/>
              <a:t>Katechéti BA 2017</a:t>
            </a:r>
            <a:endParaRPr lang="sk-SK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19</a:t>
            </a:fld>
            <a:endParaRPr lang="sk-SK" dirty="0"/>
          </a:p>
        </p:txBody>
      </p:sp>
      <p:pic>
        <p:nvPicPr>
          <p:cNvPr id="1026" name="Picture 2" descr="C:\Users\Jano\Pictures\BIBLIA\EVANJELIUM\Evanjelisti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1196752"/>
            <a:ext cx="2729855" cy="309211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9" name="BlokTextu 8"/>
          <p:cNvSpPr txBox="1"/>
          <p:nvPr/>
        </p:nvSpPr>
        <p:spPr>
          <a:xfrm>
            <a:off x="1043608" y="1844824"/>
            <a:ext cx="33123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000" b="1" dirty="0" smtClean="0"/>
              <a:t>Markom</a:t>
            </a:r>
            <a:r>
              <a:rPr lang="sk-SK" sz="2000" dirty="0" smtClean="0"/>
              <a:t> sa zakladá evanjeliový žáner </a:t>
            </a:r>
          </a:p>
          <a:p>
            <a:pPr algn="ctr"/>
            <a:r>
              <a:rPr lang="sk-SK" sz="2000" dirty="0" smtClean="0"/>
              <a:t>– ako antický </a:t>
            </a:r>
            <a:r>
              <a:rPr lang="sk-SK" sz="2000" b="1" dirty="0" err="1" smtClean="0">
                <a:solidFill>
                  <a:schemeClr val="accent5"/>
                </a:solidFill>
              </a:rPr>
              <a:t>Bios</a:t>
            </a:r>
            <a:endParaRPr lang="sk-SK" sz="2000" b="1" dirty="0">
              <a:solidFill>
                <a:schemeClr val="accent5"/>
              </a:solidFill>
            </a:endParaRPr>
          </a:p>
        </p:txBody>
      </p:sp>
      <p:pic>
        <p:nvPicPr>
          <p:cNvPr id="7" name="Zástupný symbol obsahu 6" descr="t4075-the-evangelists-st-mark-and-st-luke-matthias-stom.jpg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899592" y="3212976"/>
            <a:ext cx="3793986" cy="276309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obsahu 6"/>
          <p:cNvSpPr>
            <a:spLocks noGrp="1"/>
          </p:cNvSpPr>
          <p:nvPr>
            <p:ph sz="half" idx="1"/>
          </p:nvPr>
        </p:nvSpPr>
        <p:spPr>
          <a:xfrm>
            <a:off x="467544" y="2996952"/>
            <a:ext cx="3394720" cy="100811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sk-SK" sz="2800" dirty="0" smtClean="0"/>
              <a:t>Markovo                   evanjelium</a:t>
            </a:r>
            <a:endParaRPr lang="sk-SK" sz="2800" dirty="0"/>
          </a:p>
        </p:txBody>
      </p:sp>
      <p:sp>
        <p:nvSpPr>
          <p:cNvPr id="8" name="Zástupný symbol obsahu 7"/>
          <p:cNvSpPr>
            <a:spLocks noGrp="1"/>
          </p:cNvSpPr>
          <p:nvPr>
            <p:ph sz="half" idx="2"/>
          </p:nvPr>
        </p:nvSpPr>
        <p:spPr>
          <a:xfrm>
            <a:off x="5364088" y="2996952"/>
            <a:ext cx="3318520" cy="100811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sk-SK" sz="2800" dirty="0" err="1" smtClean="0"/>
              <a:t>Genezis</a:t>
            </a:r>
            <a:r>
              <a:rPr lang="sk-SK" sz="2800" dirty="0" smtClean="0"/>
              <a:t> - patriarchovia</a:t>
            </a:r>
            <a:endParaRPr lang="sk-SK" sz="2800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2</a:t>
            </a:fld>
            <a:endParaRPr lang="sk-SK"/>
          </a:p>
        </p:txBody>
      </p:sp>
      <p:sp>
        <p:nvSpPr>
          <p:cNvPr id="9" name="Kríž 8"/>
          <p:cNvSpPr/>
          <p:nvPr/>
        </p:nvSpPr>
        <p:spPr>
          <a:xfrm>
            <a:off x="4283968" y="3429000"/>
            <a:ext cx="576064" cy="504056"/>
          </a:xfrm>
          <a:prstGeom prst="plus">
            <a:avLst>
              <a:gd name="adj" fmla="val 38955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1"/>
          <p:cNvSpPr>
            <a:spLocks noChangeArrowheads="1"/>
          </p:cNvSpPr>
          <p:nvPr/>
        </p:nvSpPr>
        <p:spPr bwMode="auto">
          <a:xfrm>
            <a:off x="0" y="764704"/>
            <a:ext cx="6372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57200" algn="ctr"/>
            <a:r>
              <a:rPr lang="sk-SK" sz="2400" dirty="0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Zomrel </a:t>
            </a:r>
            <a:r>
              <a:rPr lang="sk-SK" sz="2400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(</a:t>
            </a:r>
            <a:r>
              <a:rPr lang="sk-SK" sz="2400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asi) </a:t>
            </a:r>
            <a:r>
              <a:rPr lang="sk-SK" sz="2400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v </a:t>
            </a:r>
            <a:r>
              <a:rPr lang="sk-SK" sz="2400" dirty="0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Alexandrii,</a:t>
            </a:r>
          </a:p>
          <a:p>
            <a:pPr indent="457200" algn="ctr"/>
            <a:r>
              <a:rPr lang="sk-SK" sz="2400" dirty="0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 ale jeho </a:t>
            </a:r>
            <a:r>
              <a:rPr lang="sk-SK" sz="2400" dirty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telo preniesli do Benátok, </a:t>
            </a:r>
            <a:endParaRPr lang="sk-SK" sz="2400" dirty="0">
              <a:solidFill>
                <a:schemeClr val="accent5"/>
              </a:solidFill>
              <a:latin typeface="Comic Sans MS" pitchFamily="66" charset="0"/>
            </a:endParaRPr>
          </a:p>
          <a:p>
            <a:pPr indent="457200" algn="ctr"/>
            <a:r>
              <a:rPr lang="sk-SK" sz="2400" dirty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kde ho uctievajú </a:t>
            </a:r>
            <a:r>
              <a:rPr lang="sk-SK" sz="2400" dirty="0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dodnes</a:t>
            </a:r>
            <a:r>
              <a:rPr lang="sk-SK" sz="2400" b="1" dirty="0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endParaRPr lang="sk-SK" sz="2400" b="1" dirty="0">
              <a:solidFill>
                <a:schemeClr val="accent5"/>
              </a:solidFill>
              <a:latin typeface="Comic Sans MS" pitchFamily="66" charset="0"/>
              <a:cs typeface="Times New Roman" pitchFamily="18" charset="0"/>
            </a:endParaRPr>
          </a:p>
          <a:p>
            <a:pPr indent="457200" algn="just"/>
            <a:r>
              <a:rPr lang="sk-SK" sz="2400" b="1" dirty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endParaRPr lang="sk-SK" sz="2800" b="1" dirty="0">
              <a:solidFill>
                <a:schemeClr val="accent5"/>
              </a:solidFill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31749" name="Picture 6" descr="http://www.gruppoincontro.it/images/Venezia-SanMarco.jpg"/>
          <p:cNvPicPr>
            <a:picLocks noChangeAspect="1" noChangeArrowheads="1"/>
          </p:cNvPicPr>
          <p:nvPr/>
        </p:nvPicPr>
        <p:blipFill>
          <a:blip r:embed="rId2" cstate="print"/>
          <a:srcRect b="5159"/>
          <a:stretch>
            <a:fillRect/>
          </a:stretch>
        </p:blipFill>
        <p:spPr bwMode="auto">
          <a:xfrm>
            <a:off x="683568" y="2204864"/>
            <a:ext cx="5715000" cy="3600400"/>
          </a:xfrm>
          <a:prstGeom prst="round2DiagRect">
            <a:avLst>
              <a:gd name="adj1" fmla="val 16667"/>
              <a:gd name="adj2" fmla="val 24892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Oválna bublina 4"/>
          <p:cNvSpPr/>
          <p:nvPr/>
        </p:nvSpPr>
        <p:spPr>
          <a:xfrm>
            <a:off x="6948264" y="2132856"/>
            <a:ext cx="1944216" cy="3312368"/>
          </a:xfrm>
          <a:prstGeom prst="wedgeEllipseCallout">
            <a:avLst>
              <a:gd name="adj1" fmla="val -218263"/>
              <a:gd name="adj2" fmla="val 57156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Ak sa dostanete na BO, pôjdeme na exkurziu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827584" y="1484784"/>
            <a:ext cx="6298977" cy="1362075"/>
          </a:xfrm>
        </p:spPr>
        <p:txBody>
          <a:bodyPr/>
          <a:lstStyle/>
          <a:p>
            <a:r>
              <a:rPr lang="sk-SK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Miesto vzniku:</a:t>
            </a:r>
            <a:endParaRPr lang="sk-SK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Zástupný symbol textu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 smtClean="0"/>
              <a:t>? Rím – </a:t>
            </a:r>
            <a:r>
              <a:rPr lang="sk-SK" dirty="0" err="1" smtClean="0"/>
              <a:t>latinizmy</a:t>
            </a:r>
            <a:r>
              <a:rPr lang="sk-SK" dirty="0" smtClean="0"/>
              <a:t>, vzťah k Petrovi</a:t>
            </a:r>
          </a:p>
          <a:p>
            <a:r>
              <a:rPr lang="sk-SK" dirty="0" smtClean="0"/>
              <a:t>? Alexandria v Egypte</a:t>
            </a:r>
          </a:p>
          <a:p>
            <a:r>
              <a:rPr lang="sk-SK" dirty="0" smtClean="0"/>
              <a:t>? </a:t>
            </a:r>
            <a:r>
              <a:rPr lang="sk-SK" dirty="0" err="1" smtClean="0"/>
              <a:t>Galilea</a:t>
            </a:r>
            <a:r>
              <a:rPr lang="sk-SK" dirty="0" smtClean="0"/>
              <a:t> – píšuc o nej krížom krážom</a:t>
            </a:r>
            <a:endParaRPr lang="sk-SK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21</a:t>
            </a:fld>
            <a:endParaRPr lang="sk-SK"/>
          </a:p>
        </p:txBody>
      </p:sp>
      <p:pic>
        <p:nvPicPr>
          <p:cNvPr id="9" name="Picture 12" descr="036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826834" y="4365104"/>
            <a:ext cx="168355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1484784"/>
            <a:ext cx="6442993" cy="1362075"/>
          </a:xfrm>
        </p:spPr>
        <p:txBody>
          <a:bodyPr/>
          <a:lstStyle/>
          <a:p>
            <a:r>
              <a:rPr lang="sk-SK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Dátum vzniku:</a:t>
            </a:r>
            <a:endParaRPr lang="sk-SK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3079056"/>
            <a:ext cx="7772400" cy="2294160"/>
          </a:xfrm>
        </p:spPr>
        <p:txBody>
          <a:bodyPr>
            <a:normAutofit/>
          </a:bodyPr>
          <a:lstStyle/>
          <a:p>
            <a:r>
              <a:rPr lang="sk-SK" dirty="0" smtClean="0"/>
              <a:t>? Pád jeruzalemského chrámu r. 70</a:t>
            </a:r>
          </a:p>
          <a:p>
            <a:r>
              <a:rPr lang="sk-SK" dirty="0" smtClean="0"/>
              <a:t>? Židovská vojna  r. 66-70</a:t>
            </a:r>
          </a:p>
          <a:p>
            <a:r>
              <a:rPr lang="sk-SK" dirty="0" smtClean="0"/>
              <a:t>? Petrova smrť r. 64-67 – treba evanjelium  zapísať?</a:t>
            </a:r>
          </a:p>
          <a:p>
            <a:endParaRPr lang="sk-SK" dirty="0" smtClean="0"/>
          </a:p>
          <a:p>
            <a:pPr algn="ctr"/>
            <a:r>
              <a:rPr lang="sk-SK" dirty="0" smtClean="0"/>
              <a:t>= </a:t>
            </a:r>
            <a:r>
              <a:rPr lang="sk-SK" sz="2400" b="1" dirty="0" smtClean="0"/>
              <a:t>roky 60 -70</a:t>
            </a:r>
            <a:endParaRPr lang="sk-SK" b="1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>
          <a:xfrm>
            <a:off x="5257800" y="324616"/>
            <a:ext cx="1325880" cy="457200"/>
          </a:xfrm>
        </p:spPr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>
          <a:xfrm>
            <a:off x="8174736" y="-285760"/>
            <a:ext cx="762000" cy="365760"/>
          </a:xfrm>
        </p:spPr>
        <p:txBody>
          <a:bodyPr/>
          <a:lstStyle/>
          <a:p>
            <a:fld id="{3ECED443-E11B-4BEB-878B-E1EC14AC3DF0}" type="slidenum">
              <a:rPr lang="sk-SK" smtClean="0"/>
              <a:pPr/>
              <a:t>22</a:t>
            </a:fld>
            <a:endParaRPr lang="sk-SK"/>
          </a:p>
        </p:txBody>
      </p:sp>
      <p:pic>
        <p:nvPicPr>
          <p:cNvPr id="6" name="Picture 12" descr="036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804248" y="4771648"/>
            <a:ext cx="1634130" cy="1537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1268760"/>
            <a:ext cx="7772400" cy="1362075"/>
          </a:xfrm>
        </p:spPr>
        <p:txBody>
          <a:bodyPr/>
          <a:lstStyle/>
          <a:p>
            <a:r>
              <a:rPr lang="sk-SK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Adresáti evanjelia:</a:t>
            </a:r>
            <a:endParaRPr lang="sk-SK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83568" y="2942680"/>
            <a:ext cx="7772400" cy="1509712"/>
          </a:xfrm>
        </p:spPr>
        <p:txBody>
          <a:bodyPr/>
          <a:lstStyle/>
          <a:p>
            <a:r>
              <a:rPr lang="sk-SK" dirty="0" smtClean="0"/>
              <a:t>  ? </a:t>
            </a:r>
            <a:r>
              <a:rPr lang="sk-SK" dirty="0" err="1" smtClean="0"/>
              <a:t>Pohanokresťania</a:t>
            </a:r>
            <a:r>
              <a:rPr lang="sk-SK" dirty="0" smtClean="0"/>
              <a:t> – bez hlbšieho zvažovania </a:t>
            </a:r>
            <a:r>
              <a:rPr lang="sk-SK" dirty="0" err="1" smtClean="0"/>
              <a:t>Tóry</a:t>
            </a:r>
            <a:endParaRPr lang="sk-SK" dirty="0" smtClean="0"/>
          </a:p>
          <a:p>
            <a:r>
              <a:rPr lang="sk-SK" dirty="0" smtClean="0"/>
              <a:t>  ? Rimania (otroci)</a:t>
            </a:r>
          </a:p>
          <a:p>
            <a:r>
              <a:rPr lang="sk-SK" dirty="0" smtClean="0"/>
              <a:t>  ? Putujúci kresťania</a:t>
            </a:r>
            <a:endParaRPr lang="sk-SK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>
          <a:xfrm>
            <a:off x="5219055" y="188240"/>
            <a:ext cx="1325880" cy="457200"/>
          </a:xfrm>
        </p:spPr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>
          <a:xfrm>
            <a:off x="8135991" y="-422136"/>
            <a:ext cx="762000" cy="365760"/>
          </a:xfrm>
        </p:spPr>
        <p:txBody>
          <a:bodyPr/>
          <a:lstStyle/>
          <a:p>
            <a:fld id="{3ECED443-E11B-4BEB-878B-E1EC14AC3DF0}" type="slidenum">
              <a:rPr lang="sk-SK" smtClean="0"/>
              <a:pPr/>
              <a:t>23</a:t>
            </a:fld>
            <a:endParaRPr lang="sk-SK"/>
          </a:p>
        </p:txBody>
      </p:sp>
      <p:pic>
        <p:nvPicPr>
          <p:cNvPr id="6" name="Picture 12" descr="036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207507" y="4228728"/>
            <a:ext cx="1760078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683568" y="1700808"/>
            <a:ext cx="7772400" cy="1362075"/>
          </a:xfrm>
        </p:spPr>
        <p:txBody>
          <a:bodyPr/>
          <a:lstStyle/>
          <a:p>
            <a:r>
              <a:rPr lang="sk-SK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Pramene evanjelia:</a:t>
            </a:r>
            <a:endParaRPr lang="sk-SK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Zástupný symbol textu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 smtClean="0"/>
              <a:t>? </a:t>
            </a:r>
            <a:r>
              <a:rPr lang="sk-SK" dirty="0" err="1" smtClean="0"/>
              <a:t>Protomarek</a:t>
            </a:r>
            <a:endParaRPr lang="sk-SK" dirty="0" smtClean="0"/>
          </a:p>
          <a:p>
            <a:r>
              <a:rPr lang="sk-SK" dirty="0" smtClean="0"/>
              <a:t>? Zápisky a tradícia</a:t>
            </a:r>
          </a:p>
          <a:p>
            <a:r>
              <a:rPr lang="sk-SK" dirty="0" smtClean="0"/>
              <a:t>? </a:t>
            </a:r>
            <a:r>
              <a:rPr lang="sk-SK" dirty="0" err="1" smtClean="0"/>
              <a:t>Pašijný</a:t>
            </a:r>
            <a:r>
              <a:rPr lang="sk-SK" dirty="0" smtClean="0"/>
              <a:t> príbeh</a:t>
            </a:r>
            <a:endParaRPr lang="sk-SK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24</a:t>
            </a:fld>
            <a:endParaRPr lang="sk-SK"/>
          </a:p>
        </p:txBody>
      </p:sp>
      <p:pic>
        <p:nvPicPr>
          <p:cNvPr id="8" name="Picture 12" descr="036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084168" y="3933056"/>
            <a:ext cx="206617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692696"/>
            <a:ext cx="7772400" cy="1362075"/>
          </a:xfrm>
        </p:spPr>
        <p:txBody>
          <a:bodyPr/>
          <a:lstStyle/>
          <a:p>
            <a:r>
              <a:rPr lang="sk-SK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Markov štýl: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82551" y="2321096"/>
            <a:ext cx="7772400" cy="369889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sk-SK" dirty="0" smtClean="0"/>
              <a:t>   najbližšie nášmu faktografickému štýlu                                                                </a:t>
            </a:r>
          </a:p>
          <a:p>
            <a:r>
              <a:rPr lang="sk-SK" dirty="0" smtClean="0"/>
              <a:t>      avšak bez dvojznačností a skreslení</a:t>
            </a:r>
          </a:p>
          <a:p>
            <a:pPr>
              <a:buFont typeface="Wingdings" pitchFamily="2" charset="2"/>
              <a:buChar char="Ø"/>
            </a:pPr>
            <a:r>
              <a:rPr lang="sk-SK" dirty="0" smtClean="0"/>
              <a:t>   zameriava sa na činy, udalosti, všíma si podrobnosti</a:t>
            </a:r>
          </a:p>
          <a:p>
            <a:pPr>
              <a:buFont typeface="Wingdings" pitchFamily="2" charset="2"/>
              <a:buChar char="Ø"/>
            </a:pPr>
            <a:r>
              <a:rPr lang="sk-SK" dirty="0" smtClean="0"/>
              <a:t>   živý a názorný opis udalostí </a:t>
            </a:r>
          </a:p>
          <a:p>
            <a:pPr eaLnBrk="0" fontAlgn="base" hangingPunct="0">
              <a:buFont typeface="Wingdings" pitchFamily="2" charset="2"/>
              <a:buChar char="Ø"/>
            </a:pPr>
            <a:r>
              <a:rPr lang="sk-SK" dirty="0" smtClean="0"/>
              <a:t>   rýchle presuny, rozprávanie má spád </a:t>
            </a:r>
          </a:p>
          <a:p>
            <a:pPr lvl="0" eaLnBrk="0" fontAlgn="base" hangingPunct="0">
              <a:buFont typeface="Wingdings" pitchFamily="2" charset="2"/>
              <a:buChar char="Ø"/>
            </a:pPr>
            <a:r>
              <a:rPr lang="sk-SK" dirty="0" smtClean="0"/>
              <a:t>   vedie čitateľa od „slepoty“ k „videniu“ </a:t>
            </a:r>
          </a:p>
          <a:p>
            <a:pPr lvl="0" eaLnBrk="0" fontAlgn="base" hangingPunct="0">
              <a:buFont typeface="Wingdings" pitchFamily="2" charset="2"/>
              <a:buChar char="Ø"/>
            </a:pPr>
            <a:r>
              <a:rPr lang="sk-SK" dirty="0" smtClean="0"/>
              <a:t>   obrovské dielo urobené prostým spôsobom</a:t>
            </a:r>
            <a:endParaRPr lang="sk-SK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>
          <a:xfrm>
            <a:off x="5219055" y="-675856"/>
            <a:ext cx="1325880" cy="457200"/>
          </a:xfrm>
        </p:spPr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>
          <a:xfrm>
            <a:off x="8135991" y="-1286232"/>
            <a:ext cx="762000" cy="365760"/>
          </a:xfrm>
        </p:spPr>
        <p:txBody>
          <a:bodyPr/>
          <a:lstStyle/>
          <a:p>
            <a:fld id="{3ECED443-E11B-4BEB-878B-E1EC14AC3DF0}" type="slidenum">
              <a:rPr lang="sk-SK" smtClean="0"/>
              <a:pPr/>
              <a:t>25</a:t>
            </a:fld>
            <a:endParaRPr lang="sk-SK"/>
          </a:p>
        </p:txBody>
      </p:sp>
      <p:pic>
        <p:nvPicPr>
          <p:cNvPr id="6" name="Picture 12" descr="036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804248" y="4653136"/>
            <a:ext cx="168355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109088"/>
          </a:xfrm>
        </p:spPr>
        <p:txBody>
          <a:bodyPr>
            <a:normAutofit/>
          </a:bodyPr>
          <a:lstStyle/>
          <a:p>
            <a:pPr lvl="0" eaLnBrk="0" fontAlgn="base" hangingPunct="0">
              <a:buFont typeface="Wingdings" pitchFamily="2" charset="2"/>
              <a:buChar char="Ø"/>
            </a:pPr>
            <a:r>
              <a:rPr lang="sk-SK" sz="2400" dirty="0" smtClean="0"/>
              <a:t>  </a:t>
            </a:r>
            <a:r>
              <a:rPr lang="sk-SK" sz="2100" dirty="0" smtClean="0"/>
              <a:t>dáva prednosť priamej reči</a:t>
            </a:r>
          </a:p>
          <a:p>
            <a:pPr lvl="0" eaLnBrk="0" fontAlgn="base" hangingPunct="0">
              <a:buFont typeface="Wingdings" pitchFamily="2" charset="2"/>
              <a:buChar char="Ø"/>
            </a:pPr>
            <a:r>
              <a:rPr lang="sk-SK" sz="2100" dirty="0" smtClean="0"/>
              <a:t>   prevládajú v ňom jednoduché vety,                                                             </a:t>
            </a:r>
          </a:p>
          <a:p>
            <a:pPr lvl="0" eaLnBrk="0" fontAlgn="base" hangingPunct="0">
              <a:buNone/>
            </a:pPr>
            <a:r>
              <a:rPr lang="sk-SK" sz="2100" dirty="0" smtClean="0"/>
              <a:t>      kt. sa uvádzajú spojkami „a“, „i“, „a potom“ </a:t>
            </a:r>
          </a:p>
          <a:p>
            <a:pPr lvl="0" eaLnBrk="0" fontAlgn="base" hangingPunct="0">
              <a:buFont typeface="Wingdings" pitchFamily="2" charset="2"/>
              <a:buChar char="Ø"/>
            </a:pPr>
            <a:r>
              <a:rPr lang="sk-SK" sz="2100" dirty="0" smtClean="0"/>
              <a:t>   často udalosti uvádza príslovkami času </a:t>
            </a:r>
          </a:p>
          <a:p>
            <a:pPr lvl="0" eaLnBrk="0" fontAlgn="base" hangingPunct="0">
              <a:buNone/>
            </a:pPr>
            <a:r>
              <a:rPr lang="sk-SK" sz="2100" dirty="0" smtClean="0"/>
              <a:t>       /hneď, len čo, tu.../ </a:t>
            </a:r>
          </a:p>
          <a:p>
            <a:pPr algn="ctr">
              <a:buNone/>
            </a:pPr>
            <a:endParaRPr lang="sk-SK" sz="2400" dirty="0" smtClean="0"/>
          </a:p>
          <a:p>
            <a:pPr algn="ctr">
              <a:buNone/>
            </a:pPr>
            <a:r>
              <a:rPr lang="sk-SK" sz="2400" dirty="0" smtClean="0">
                <a:solidFill>
                  <a:schemeClr val="accent3"/>
                </a:solidFill>
              </a:rPr>
              <a:t>napohľad</a:t>
            </a:r>
          </a:p>
          <a:p>
            <a:endParaRPr lang="sk-SK" sz="2400" dirty="0" smtClean="0"/>
          </a:p>
          <a:p>
            <a:pPr algn="ctr">
              <a:buNone/>
            </a:pPr>
            <a:r>
              <a:rPr lang="sk-SK" sz="2400" i="1" dirty="0" smtClean="0"/>
              <a:t>Evanjelium neumelecké, jednoducho písané,</a:t>
            </a:r>
          </a:p>
          <a:p>
            <a:pPr algn="ctr">
              <a:buNone/>
            </a:pPr>
            <a:r>
              <a:rPr lang="sk-SK" sz="2400" i="1" dirty="0" smtClean="0"/>
              <a:t>avšak živé, vťahujúce, číre, nemätúce</a:t>
            </a:r>
          </a:p>
          <a:p>
            <a:endParaRPr lang="sk-SK" sz="2400" dirty="0" smtClean="0"/>
          </a:p>
          <a:p>
            <a:endParaRPr lang="sk-SK" sz="2400" dirty="0" smtClean="0"/>
          </a:p>
          <a:p>
            <a:endParaRPr lang="sk-SK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26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485800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Uzdravenie Petrovej svokry</a:t>
            </a:r>
            <a:endParaRPr lang="sk-SK" dirty="0"/>
          </a:p>
        </p:txBody>
      </p:sp>
      <p:graphicFrame>
        <p:nvGraphicFramePr>
          <p:cNvPr id="6" name="Zástupný symbol obsahu 5"/>
          <p:cNvGraphicFramePr>
            <a:graphicFrameLocks noGrp="1"/>
          </p:cNvGraphicFramePr>
          <p:nvPr>
            <p:ph idx="1"/>
          </p:nvPr>
        </p:nvGraphicFramePr>
        <p:xfrm>
          <a:off x="457200" y="1628800"/>
          <a:ext cx="8229600" cy="4945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27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4"/>
          <p:cNvSpPr>
            <a:spLocks noChangeArrowheads="1"/>
          </p:cNvSpPr>
          <p:nvPr/>
        </p:nvSpPr>
        <p:spPr bwMode="auto">
          <a:xfrm>
            <a:off x="0" y="2852936"/>
            <a:ext cx="46482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62000" lvl="4" algn="ctr" eaLnBrk="0" hangingPunct="0"/>
            <a:r>
              <a:rPr lang="en-US" sz="2000" dirty="0" err="1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nazývané</a:t>
            </a:r>
            <a:r>
              <a:rPr lang="en-US" sz="2000" dirty="0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endParaRPr lang="sk-SK" sz="2000" dirty="0" smtClean="0">
              <a:solidFill>
                <a:schemeClr val="accent5"/>
              </a:solidFill>
              <a:latin typeface="Comic Sans MS" pitchFamily="66" charset="0"/>
              <a:cs typeface="Times New Roman" pitchFamily="18" charset="0"/>
            </a:endParaRPr>
          </a:p>
          <a:p>
            <a:pPr marL="762000" lvl="4" algn="ctr" eaLnBrk="0" hangingPunct="0"/>
            <a:r>
              <a:rPr lang="en-US" sz="2000" b="1" dirty="0" err="1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evanjeli</a:t>
            </a:r>
            <a:r>
              <a:rPr lang="sk-SK" sz="2000" b="1" dirty="0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o</a:t>
            </a:r>
            <a:r>
              <a:rPr lang="en-US" sz="2000" b="1" dirty="0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m </a:t>
            </a:r>
            <a:r>
              <a:rPr lang="en-US" sz="2000" b="1" dirty="0" err="1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katechumenov</a:t>
            </a:r>
            <a:r>
              <a:rPr lang="sk-SK" sz="2000" b="1" dirty="0">
                <a:solidFill>
                  <a:schemeClr val="accent5"/>
                </a:solidFill>
                <a:latin typeface="Comic Sans MS" pitchFamily="66" charset="0"/>
              </a:rPr>
              <a:t>,</a:t>
            </a:r>
            <a:r>
              <a:rPr lang="en-US" sz="2000" b="1" dirty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endParaRPr lang="sk-SK" sz="2000" b="1" dirty="0">
              <a:solidFill>
                <a:schemeClr val="accent5"/>
              </a:solidFill>
              <a:latin typeface="Comic Sans MS" pitchFamily="66" charset="0"/>
            </a:endParaRPr>
          </a:p>
          <a:p>
            <a:pPr marL="762000" lvl="4" algn="ctr" eaLnBrk="0" hangingPunct="0">
              <a:buFont typeface="Wingdings" pitchFamily="2" charset="2"/>
              <a:buNone/>
            </a:pPr>
            <a:r>
              <a:rPr lang="en-US" sz="2000" dirty="0" err="1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lebo</a:t>
            </a:r>
            <a:r>
              <a:rPr lang="en-US" sz="2000" dirty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sa</a:t>
            </a:r>
            <a:r>
              <a:rPr lang="en-US" sz="2000" dirty="0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pre </a:t>
            </a:r>
            <a:r>
              <a:rPr lang="en-US" sz="2000" dirty="0" err="1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svoju</a:t>
            </a:r>
            <a:r>
              <a:rPr lang="en-US" sz="2000" dirty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endParaRPr lang="sk-SK" sz="2000" dirty="0" smtClean="0">
              <a:solidFill>
                <a:schemeClr val="accent5"/>
              </a:solidFill>
              <a:latin typeface="Comic Sans MS" pitchFamily="66" charset="0"/>
              <a:cs typeface="Times New Roman" pitchFamily="18" charset="0"/>
            </a:endParaRPr>
          </a:p>
          <a:p>
            <a:pPr marL="762000" lvl="4" algn="ctr" eaLnBrk="0" hangingPunct="0">
              <a:buFont typeface="Wingdings" pitchFamily="2" charset="2"/>
              <a:buNone/>
            </a:pPr>
            <a:r>
              <a:rPr lang="sk-SK" sz="2000" dirty="0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k</a:t>
            </a:r>
            <a:r>
              <a:rPr lang="en-US" sz="2000" dirty="0" err="1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rátkosť</a:t>
            </a:r>
            <a:r>
              <a:rPr lang="en-US" sz="2000" dirty="0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 a </a:t>
            </a:r>
            <a:r>
              <a:rPr lang="en-US" sz="2000" dirty="0" err="1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výstižno</a:t>
            </a:r>
            <a:r>
              <a:rPr lang="sk-SK" sz="2000" dirty="0">
                <a:solidFill>
                  <a:schemeClr val="accent5"/>
                </a:solidFill>
                <a:latin typeface="Comic Sans MS" pitchFamily="66" charset="0"/>
              </a:rPr>
              <a:t>s</a:t>
            </a:r>
            <a:r>
              <a:rPr lang="en-US" sz="2000" dirty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ť</a:t>
            </a:r>
            <a:endParaRPr lang="sk-SK" sz="2000" dirty="0">
              <a:solidFill>
                <a:schemeClr val="accent5"/>
              </a:solidFill>
              <a:latin typeface="Comic Sans MS" pitchFamily="66" charset="0"/>
            </a:endParaRPr>
          </a:p>
          <a:p>
            <a:pPr marL="762000" lvl="4" algn="ctr" eaLnBrk="0" hangingPunct="0">
              <a:buFont typeface="Wingdings" pitchFamily="2" charset="2"/>
              <a:buNone/>
            </a:pPr>
            <a:r>
              <a:rPr lang="sk-SK" sz="2000" dirty="0">
                <a:solidFill>
                  <a:schemeClr val="accent5"/>
                </a:solidFill>
                <a:latin typeface="Comic Sans MS" pitchFamily="66" charset="0"/>
              </a:rPr>
              <a:t>p</a:t>
            </a:r>
            <a:r>
              <a:rPr lang="en-US" sz="2000" dirty="0" err="1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oužívalo</a:t>
            </a:r>
            <a:r>
              <a:rPr lang="sk-SK" sz="2000" dirty="0">
                <a:solidFill>
                  <a:schemeClr val="accent5"/>
                </a:solidFill>
                <a:latin typeface="Comic Sans MS" pitchFamily="66" charset="0"/>
              </a:rPr>
              <a:t> pri príprave</a:t>
            </a:r>
          </a:p>
          <a:p>
            <a:pPr marL="762000" lvl="4" algn="ctr" eaLnBrk="0" hangingPunct="0">
              <a:buFont typeface="Wingdings" pitchFamily="2" charset="2"/>
              <a:buNone/>
            </a:pPr>
            <a:r>
              <a:rPr lang="sk-SK" sz="2000" b="1" dirty="0">
                <a:solidFill>
                  <a:schemeClr val="accent5"/>
                </a:solidFill>
                <a:latin typeface="Comic Sans MS" pitchFamily="66" charset="0"/>
              </a:rPr>
              <a:t> na krst </a:t>
            </a:r>
            <a:endParaRPr lang="en-US" sz="2000" b="1" dirty="0">
              <a:solidFill>
                <a:schemeClr val="accent5"/>
              </a:solidFill>
              <a:latin typeface="Comic Sans MS" pitchFamily="66" charset="0"/>
            </a:endParaRPr>
          </a:p>
        </p:txBody>
      </p:sp>
      <p:sp>
        <p:nvSpPr>
          <p:cNvPr id="5" name="Obdĺžnik 4"/>
          <p:cNvSpPr/>
          <p:nvPr/>
        </p:nvSpPr>
        <p:spPr>
          <a:xfrm>
            <a:off x="-324544" y="1268760"/>
            <a:ext cx="8501122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sk-SK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         </a:t>
            </a:r>
            <a:r>
              <a:rPr lang="sk-SK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Evanjelium podľa Marka</a:t>
            </a:r>
          </a:p>
        </p:txBody>
      </p:sp>
      <p:pic>
        <p:nvPicPr>
          <p:cNvPr id="53257" name="Picture 9" descr="http://imagebank.org.uk/albums/users/fbcgalt/worshipslide23_9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3212976"/>
            <a:ext cx="2604864" cy="264621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symbol obsahu 9"/>
          <p:cNvSpPr>
            <a:spLocks noGrp="1"/>
          </p:cNvSpPr>
          <p:nvPr>
            <p:ph sz="half" idx="1"/>
          </p:nvPr>
        </p:nvSpPr>
        <p:spPr>
          <a:xfrm>
            <a:off x="467544" y="1124744"/>
            <a:ext cx="4038600" cy="4525963"/>
          </a:xfrm>
        </p:spPr>
        <p:txBody>
          <a:bodyPr/>
          <a:lstStyle/>
          <a:p>
            <a:pPr algn="just" eaLnBrk="0" hangingPunct="0"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Začína</a:t>
            </a:r>
            <a:r>
              <a:rPr lang="en-US" dirty="0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bez</a:t>
            </a:r>
            <a:r>
              <a:rPr lang="en-US" dirty="0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detstva</a:t>
            </a:r>
            <a:endParaRPr lang="sk-SK" dirty="0" smtClean="0">
              <a:solidFill>
                <a:schemeClr val="accent5"/>
              </a:solidFill>
              <a:latin typeface="Comic Sans MS" pitchFamily="66" charset="0"/>
            </a:endParaRPr>
          </a:p>
          <a:p>
            <a:pPr algn="just" eaLnBrk="0" hangingPunct="0">
              <a:buFont typeface="Wingdings" pitchFamily="2" charset="2"/>
              <a:buNone/>
            </a:pPr>
            <a:r>
              <a:rPr lang="sk-SK" dirty="0" smtClean="0">
                <a:solidFill>
                  <a:schemeClr val="accent5"/>
                </a:solidFill>
                <a:latin typeface="Comic Sans MS" pitchFamily="66" charset="0"/>
              </a:rPr>
              <a:t>a </a:t>
            </a:r>
            <a:r>
              <a:rPr lang="en-US" dirty="0" err="1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sústreďuje</a:t>
            </a:r>
            <a:r>
              <a:rPr lang="en-US" dirty="0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sa</a:t>
            </a:r>
            <a:r>
              <a:rPr lang="en-US" dirty="0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výlučne</a:t>
            </a:r>
            <a:r>
              <a:rPr lang="en-US" dirty="0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endParaRPr lang="sk-SK" dirty="0" smtClean="0">
              <a:solidFill>
                <a:schemeClr val="accent5"/>
              </a:solidFill>
              <a:latin typeface="Comic Sans MS" pitchFamily="66" charset="0"/>
            </a:endParaRPr>
          </a:p>
          <a:p>
            <a:pPr algn="just" eaLnBrk="0" hangingPunct="0">
              <a:buFont typeface="Wingdings" pitchFamily="2" charset="2"/>
              <a:buNone/>
            </a:pPr>
            <a:r>
              <a:rPr lang="en-US" dirty="0" err="1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na</a:t>
            </a:r>
            <a:r>
              <a:rPr lang="en-US" dirty="0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5B80B"/>
                </a:solidFill>
                <a:latin typeface="Comic Sans MS" pitchFamily="66" charset="0"/>
                <a:cs typeface="Times New Roman" pitchFamily="18" charset="0"/>
              </a:rPr>
              <a:t>osobu</a:t>
            </a:r>
            <a:r>
              <a:rPr lang="en-US" dirty="0" smtClean="0">
                <a:solidFill>
                  <a:srgbClr val="F5B80B"/>
                </a:solidFill>
                <a:latin typeface="Comic Sans MS" pitchFamily="66" charset="0"/>
                <a:cs typeface="Times New Roman" pitchFamily="18" charset="0"/>
              </a:rPr>
              <a:t> J</a:t>
            </a:r>
            <a:r>
              <a:rPr lang="sk-SK" dirty="0" err="1" smtClean="0">
                <a:solidFill>
                  <a:srgbClr val="F5B80B"/>
                </a:solidFill>
                <a:latin typeface="Comic Sans MS" pitchFamily="66" charset="0"/>
              </a:rPr>
              <a:t>ežiša</a:t>
            </a:r>
            <a:r>
              <a:rPr lang="sk-SK" dirty="0" smtClean="0">
                <a:solidFill>
                  <a:srgbClr val="F5B80B"/>
                </a:solidFill>
                <a:latin typeface="Comic Sans MS" pitchFamily="66" charset="0"/>
              </a:rPr>
              <a:t> </a:t>
            </a:r>
            <a:r>
              <a:rPr lang="en-US" dirty="0" smtClean="0">
                <a:solidFill>
                  <a:srgbClr val="F5B80B"/>
                </a:solidFill>
                <a:latin typeface="Comic Sans MS" pitchFamily="66" charset="0"/>
                <a:cs typeface="Times New Roman" pitchFamily="18" charset="0"/>
              </a:rPr>
              <a:t>K</a:t>
            </a:r>
            <a:r>
              <a:rPr lang="sk-SK" dirty="0" err="1" smtClean="0">
                <a:solidFill>
                  <a:srgbClr val="F5B80B"/>
                </a:solidFill>
                <a:latin typeface="Comic Sans MS" pitchFamily="66" charset="0"/>
              </a:rPr>
              <a:t>rista</a:t>
            </a:r>
            <a:r>
              <a:rPr lang="en-US" dirty="0" smtClean="0">
                <a:solidFill>
                  <a:schemeClr val="bg1"/>
                </a:solidFill>
                <a:latin typeface="Comic Sans MS" pitchFamily="66" charset="0"/>
                <a:cs typeface="Times New Roman" pitchFamily="18" charset="0"/>
              </a:rPr>
              <a:t>. </a:t>
            </a:r>
            <a:endParaRPr lang="sk-SK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 algn="just" eaLnBrk="0" hangingPunct="0">
              <a:buFont typeface="Wingdings" pitchFamily="2" charset="2"/>
              <a:buNone/>
            </a:pPr>
            <a:endParaRPr lang="sk-SK" dirty="0" smtClean="0">
              <a:solidFill>
                <a:schemeClr val="bg1"/>
              </a:solidFill>
              <a:latin typeface="Comic Sans MS" pitchFamily="66" charset="0"/>
            </a:endParaRPr>
          </a:p>
          <a:p>
            <a:endParaRPr lang="sk-SK" dirty="0"/>
          </a:p>
        </p:txBody>
      </p:sp>
      <p:sp>
        <p:nvSpPr>
          <p:cNvPr id="11" name="Zástupný symbol obsahu 10"/>
          <p:cNvSpPr>
            <a:spLocks noGrp="1"/>
          </p:cNvSpPr>
          <p:nvPr>
            <p:ph sz="half" idx="2"/>
          </p:nvPr>
        </p:nvSpPr>
        <p:spPr>
          <a:xfrm>
            <a:off x="4644008" y="1124744"/>
            <a:ext cx="4038600" cy="4525963"/>
          </a:xfrm>
        </p:spPr>
        <p:txBody>
          <a:bodyPr/>
          <a:lstStyle/>
          <a:p>
            <a:pPr algn="just" eaLnBrk="0" hangingPunct="0"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Celé</a:t>
            </a:r>
            <a:r>
              <a:rPr lang="en-US" dirty="0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  je </a:t>
            </a:r>
            <a:r>
              <a:rPr lang="en-US" dirty="0" err="1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zamerané</a:t>
            </a:r>
            <a:r>
              <a:rPr lang="en-US" dirty="0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endParaRPr lang="sk-SK" dirty="0" smtClean="0">
              <a:solidFill>
                <a:schemeClr val="accent5"/>
              </a:solidFill>
              <a:latin typeface="Comic Sans MS" pitchFamily="66" charset="0"/>
            </a:endParaRPr>
          </a:p>
          <a:p>
            <a:pPr algn="just" eaLnBrk="0" hangingPunct="0">
              <a:buFont typeface="Wingdings" pitchFamily="2" charset="2"/>
              <a:buNone/>
            </a:pPr>
            <a:r>
              <a:rPr lang="en-US" dirty="0" err="1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na</a:t>
            </a:r>
            <a:r>
              <a:rPr lang="en-US" dirty="0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postupné</a:t>
            </a:r>
            <a:r>
              <a:rPr lang="en-US" dirty="0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vyjavovanie</a:t>
            </a:r>
            <a:r>
              <a:rPr lang="en-US" dirty="0" smtClean="0">
                <a:solidFill>
                  <a:schemeClr val="accent5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endParaRPr lang="sk-SK" dirty="0" smtClean="0">
              <a:solidFill>
                <a:schemeClr val="accent5"/>
              </a:solidFill>
              <a:latin typeface="Comic Sans MS" pitchFamily="66" charset="0"/>
            </a:endParaRPr>
          </a:p>
          <a:p>
            <a:pPr algn="just" eaLnBrk="0" hangingPunct="0">
              <a:buFont typeface="Wingdings" pitchFamily="2" charset="2"/>
              <a:buNone/>
            </a:pPr>
            <a:r>
              <a:rPr lang="en-US" dirty="0" err="1" smtClean="0">
                <a:solidFill>
                  <a:srgbClr val="F5B80B"/>
                </a:solidFill>
                <a:latin typeface="Comic Sans MS" pitchFamily="66" charset="0"/>
                <a:cs typeface="Times New Roman" pitchFamily="18" charset="0"/>
              </a:rPr>
              <a:t>božstva</a:t>
            </a:r>
            <a:r>
              <a:rPr lang="en-US" dirty="0" smtClean="0">
                <a:solidFill>
                  <a:srgbClr val="F5B80B"/>
                </a:solidFill>
                <a:latin typeface="Comic Sans MS" pitchFamily="66" charset="0"/>
                <a:cs typeface="Times New Roman" pitchFamily="18" charset="0"/>
              </a:rPr>
              <a:t> J</a:t>
            </a:r>
            <a:r>
              <a:rPr lang="sk-SK" dirty="0" err="1" smtClean="0">
                <a:solidFill>
                  <a:srgbClr val="F5B80B"/>
                </a:solidFill>
                <a:latin typeface="Comic Sans MS" pitchFamily="66" charset="0"/>
              </a:rPr>
              <a:t>ežiša</a:t>
            </a:r>
            <a:r>
              <a:rPr lang="sk-SK" dirty="0" smtClean="0">
                <a:solidFill>
                  <a:srgbClr val="F5B80B"/>
                </a:solidFill>
                <a:latin typeface="Comic Sans MS" pitchFamily="66" charset="0"/>
              </a:rPr>
              <a:t> </a:t>
            </a:r>
            <a:r>
              <a:rPr lang="en-US" dirty="0" smtClean="0">
                <a:solidFill>
                  <a:srgbClr val="F5B80B"/>
                </a:solidFill>
                <a:latin typeface="Comic Sans MS" pitchFamily="66" charset="0"/>
                <a:cs typeface="Times New Roman" pitchFamily="18" charset="0"/>
              </a:rPr>
              <a:t>K</a:t>
            </a:r>
            <a:r>
              <a:rPr lang="sk-SK" dirty="0" err="1" smtClean="0">
                <a:solidFill>
                  <a:srgbClr val="F5B80B"/>
                </a:solidFill>
                <a:latin typeface="Comic Sans MS" pitchFamily="66" charset="0"/>
              </a:rPr>
              <a:t>rista</a:t>
            </a:r>
            <a:endParaRPr lang="en-US" dirty="0" smtClean="0">
              <a:solidFill>
                <a:srgbClr val="F5B80B"/>
              </a:solidFill>
              <a:latin typeface="Comic Sans MS" pitchFamily="66" charset="0"/>
              <a:cs typeface="Arial" pitchFamily="34" charset="0"/>
            </a:endParaRPr>
          </a:p>
          <a:p>
            <a:endParaRPr lang="sk-SK" dirty="0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29</a:t>
            </a:fld>
            <a:endParaRPr lang="sk-SK"/>
          </a:p>
        </p:txBody>
      </p:sp>
      <p:sp>
        <p:nvSpPr>
          <p:cNvPr id="12" name="BlokTextu 11"/>
          <p:cNvSpPr txBox="1"/>
          <p:nvPr/>
        </p:nvSpPr>
        <p:spPr>
          <a:xfrm>
            <a:off x="1547664" y="2708920"/>
            <a:ext cx="60486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dirty="0" err="1" smtClean="0"/>
              <a:t>Pašijový</a:t>
            </a:r>
            <a:r>
              <a:rPr lang="sk-SK" dirty="0" smtClean="0"/>
              <a:t> príbeh s dlhým predhovorom?</a:t>
            </a:r>
          </a:p>
          <a:p>
            <a:pPr algn="ctr"/>
            <a:endParaRPr lang="sk-SK" dirty="0" smtClean="0"/>
          </a:p>
          <a:p>
            <a:pPr algn="ctr">
              <a:buNone/>
            </a:pPr>
            <a:r>
              <a:rPr lang="sk-SK" dirty="0" smtClean="0">
                <a:solidFill>
                  <a:schemeClr val="accent3"/>
                </a:solidFill>
              </a:rPr>
              <a:t>Nie! </a:t>
            </a:r>
          </a:p>
          <a:p>
            <a:pPr algn="ctr">
              <a:buNone/>
            </a:pPr>
            <a:endParaRPr lang="sk-SK" dirty="0" smtClean="0"/>
          </a:p>
          <a:p>
            <a:pPr algn="ctr">
              <a:buNone/>
            </a:pPr>
            <a:r>
              <a:rPr lang="sk-SK" dirty="0" smtClean="0"/>
              <a:t>Ježišove činy vyjadrujú </a:t>
            </a:r>
            <a:r>
              <a:rPr lang="sk-SK" b="1" dirty="0" smtClean="0">
                <a:solidFill>
                  <a:schemeClr val="accent3"/>
                </a:solidFill>
              </a:rPr>
              <a:t>Božie nie </a:t>
            </a:r>
            <a:r>
              <a:rPr lang="sk-SK" dirty="0" smtClean="0"/>
              <a:t>voči všetkým formám útlaku, paralýzy, zvádzania a modloslužby, </a:t>
            </a:r>
          </a:p>
          <a:p>
            <a:pPr algn="ctr">
              <a:buNone/>
            </a:pPr>
            <a:r>
              <a:rPr lang="sk-SK" dirty="0" smtClean="0"/>
              <a:t>ktoré kazia stvorenie.</a:t>
            </a:r>
          </a:p>
          <a:p>
            <a:pPr algn="ctr">
              <a:buNone/>
            </a:pPr>
            <a:r>
              <a:rPr lang="sk-SK" dirty="0" smtClean="0"/>
              <a:t>Vyjadrujú </a:t>
            </a:r>
            <a:r>
              <a:rPr lang="sk-SK" b="1" dirty="0" smtClean="0">
                <a:solidFill>
                  <a:schemeClr val="accent3"/>
                </a:solidFill>
              </a:rPr>
              <a:t>Božie áno </a:t>
            </a:r>
            <a:r>
              <a:rPr lang="sk-SK" dirty="0" smtClean="0"/>
              <a:t>k životu.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8" name="Zástupný symbol obsahu 7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325112"/>
          </a:xfrm>
        </p:spPr>
        <p:txBody>
          <a:bodyPr/>
          <a:lstStyle/>
          <a:p>
            <a:pPr algn="ctr">
              <a:buFont typeface="Wingdings" pitchFamily="2" charset="2"/>
              <a:buChar char="Ø"/>
            </a:pPr>
            <a:r>
              <a:rPr lang="sk-SK" dirty="0" smtClean="0"/>
              <a:t>Biblická identita katechétu</a:t>
            </a:r>
          </a:p>
          <a:p>
            <a:pPr algn="ctr">
              <a:buFont typeface="Wingdings" pitchFamily="2" charset="2"/>
              <a:buChar char="Ø"/>
            </a:pPr>
            <a:endParaRPr lang="sk-SK" dirty="0" smtClean="0"/>
          </a:p>
          <a:p>
            <a:pPr algn="ctr">
              <a:buFont typeface="Wingdings" pitchFamily="2" charset="2"/>
              <a:buChar char="Ø"/>
            </a:pPr>
            <a:r>
              <a:rPr lang="sk-SK" dirty="0" smtClean="0"/>
              <a:t> Biblická olympiáda</a:t>
            </a:r>
          </a:p>
          <a:p>
            <a:pPr algn="ctr">
              <a:buFont typeface="Wingdings" pitchFamily="2" charset="2"/>
              <a:buChar char="Ø"/>
            </a:pPr>
            <a:endParaRPr lang="sk-SK" dirty="0" smtClean="0"/>
          </a:p>
          <a:p>
            <a:pPr algn="ctr">
              <a:buFont typeface="Wingdings" pitchFamily="2" charset="2"/>
              <a:buChar char="Ø"/>
            </a:pPr>
            <a:r>
              <a:rPr lang="sk-SK" dirty="0" smtClean="0"/>
              <a:t>Biblická nedeľa</a:t>
            </a:r>
          </a:p>
          <a:p>
            <a:pPr algn="ctr">
              <a:buFont typeface="Wingdings" pitchFamily="2" charset="2"/>
              <a:buChar char="Ø"/>
            </a:pPr>
            <a:endParaRPr lang="sk-SK" dirty="0" smtClean="0"/>
          </a:p>
          <a:p>
            <a:pPr algn="ctr">
              <a:buFont typeface="Wingdings" pitchFamily="2" charset="2"/>
              <a:buChar char="Ø"/>
            </a:pPr>
            <a:r>
              <a:rPr lang="sk-SK" dirty="0" smtClean="0"/>
              <a:t>Markov rok</a:t>
            </a:r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3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Markova teológia</a:t>
            </a:r>
            <a:endParaRPr lang="sk-SK" dirty="0"/>
          </a:p>
        </p:txBody>
      </p:sp>
      <p:sp>
        <p:nvSpPr>
          <p:cNvPr id="7" name="Zástupný symbol textu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 smtClean="0"/>
              <a:t>Boží Syn</a:t>
            </a:r>
            <a:endParaRPr lang="sk-SK" dirty="0"/>
          </a:p>
        </p:txBody>
      </p:sp>
      <p:sp>
        <p:nvSpPr>
          <p:cNvPr id="9" name="Zástupný symbol textu 8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sk-SK" dirty="0" smtClean="0"/>
              <a:t>Ľudskí synovia</a:t>
            </a:r>
            <a:endParaRPr lang="sk-SK" dirty="0"/>
          </a:p>
        </p:txBody>
      </p:sp>
      <p:sp>
        <p:nvSpPr>
          <p:cNvPr id="8" name="Zástupný symbol obsahu 7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sk-SK" sz="1800" dirty="0" smtClean="0"/>
              <a:t>Ježiša hneď predstaví ako Božieho Syna a predsa sa stále pýta na jeho identitu; </a:t>
            </a:r>
          </a:p>
          <a:p>
            <a:r>
              <a:rPr lang="sk-SK" sz="1800" dirty="0" smtClean="0"/>
              <a:t>je znamením Božej inakosti, ktorú treba neustále objavovať:</a:t>
            </a:r>
          </a:p>
          <a:p>
            <a:pPr lvl="1"/>
            <a:r>
              <a:rPr lang="sk-SK" sz="1600" dirty="0" smtClean="0">
                <a:solidFill>
                  <a:schemeClr val="accent3"/>
                </a:solidFill>
              </a:rPr>
              <a:t>Mesiáš </a:t>
            </a:r>
          </a:p>
          <a:p>
            <a:pPr lvl="1"/>
            <a:r>
              <a:rPr lang="sk-SK" sz="1600" dirty="0" smtClean="0">
                <a:solidFill>
                  <a:schemeClr val="accent3"/>
                </a:solidFill>
              </a:rPr>
              <a:t>Syn človeka</a:t>
            </a:r>
          </a:p>
          <a:p>
            <a:pPr lvl="1"/>
            <a:r>
              <a:rPr lang="sk-SK" sz="1600" dirty="0" smtClean="0">
                <a:solidFill>
                  <a:schemeClr val="accent3"/>
                </a:solidFill>
              </a:rPr>
              <a:t>Kristus </a:t>
            </a:r>
          </a:p>
          <a:p>
            <a:r>
              <a:rPr lang="sk-SK" sz="1800" dirty="0" smtClean="0"/>
              <a:t>stotník na záver evanjelia: </a:t>
            </a:r>
          </a:p>
          <a:p>
            <a:pPr algn="ctr">
              <a:buNone/>
            </a:pPr>
            <a:r>
              <a:rPr lang="sk-SK" sz="1800" dirty="0" smtClean="0"/>
              <a:t>  „</a:t>
            </a:r>
            <a:r>
              <a:rPr lang="sk-SK" sz="1800" i="1" dirty="0" smtClean="0"/>
              <a:t>Tento človek bol naozaj                         Boží Syn...“</a:t>
            </a:r>
          </a:p>
          <a:p>
            <a:pPr>
              <a:buNone/>
            </a:pPr>
            <a:endParaRPr lang="sk-SK" sz="1800" i="1" dirty="0"/>
          </a:p>
        </p:txBody>
      </p:sp>
      <p:sp>
        <p:nvSpPr>
          <p:cNvPr id="10" name="Zástupný symbol obsahu 9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sk-SK" sz="1000" dirty="0" smtClean="0"/>
          </a:p>
          <a:p>
            <a:r>
              <a:rPr lang="sk-SK" dirty="0" smtClean="0"/>
              <a:t>Božia blízkosť svetu</a:t>
            </a:r>
          </a:p>
          <a:p>
            <a:r>
              <a:rPr lang="sk-SK" dirty="0" smtClean="0"/>
              <a:t>mnohé zázraky ukazujú                na obnovenie tela,                         potrebu života</a:t>
            </a:r>
          </a:p>
          <a:p>
            <a:r>
              <a:rPr lang="sk-SK" dirty="0" smtClean="0"/>
              <a:t>dôležitosť emócií</a:t>
            </a:r>
          </a:p>
          <a:p>
            <a:r>
              <a:rPr lang="sk-SK" dirty="0" smtClean="0"/>
              <a:t>pohľad: od slepoty k videniu aj v duchovnom zmysle</a:t>
            </a:r>
          </a:p>
          <a:p>
            <a:r>
              <a:rPr lang="sk-SK" dirty="0" smtClean="0"/>
              <a:t>nahota (ľudskosti)</a:t>
            </a:r>
            <a:endParaRPr lang="sk-SK" dirty="0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30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Ježiš v evanjeliách</a:t>
            </a:r>
            <a:endParaRPr lang="sk-SK" dirty="0"/>
          </a:p>
        </p:txBody>
      </p:sp>
      <p:graphicFrame>
        <p:nvGraphicFramePr>
          <p:cNvPr id="6" name="Zástupný symbol obsahu 5"/>
          <p:cNvGraphicFramePr>
            <a:graphicFrameLocks noGrp="1"/>
          </p:cNvGraphicFramePr>
          <p:nvPr>
            <p:ph idx="1"/>
          </p:nvPr>
        </p:nvGraphicFramePr>
        <p:xfrm>
          <a:off x="323528" y="1700808"/>
          <a:ext cx="8229600" cy="4368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31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Štýl evanjelia</a:t>
            </a:r>
            <a:endParaRPr lang="sk-SK" dirty="0"/>
          </a:p>
        </p:txBody>
      </p:sp>
      <p:graphicFrame>
        <p:nvGraphicFramePr>
          <p:cNvPr id="6" name="Zástupný symbol obsahu 5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32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sk-SK" dirty="0" smtClean="0"/>
              <a:t>naj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/>
            <a:r>
              <a:rPr lang="sk-SK" dirty="0" smtClean="0"/>
              <a:t>staršie</a:t>
            </a:r>
          </a:p>
          <a:p>
            <a:pPr algn="r"/>
            <a:r>
              <a:rPr lang="sk-SK" dirty="0" smtClean="0"/>
              <a:t>kratšie</a:t>
            </a:r>
          </a:p>
          <a:p>
            <a:pPr algn="r"/>
            <a:r>
              <a:rPr lang="sk-SK" dirty="0" smtClean="0"/>
              <a:t>známejšie</a:t>
            </a:r>
          </a:p>
          <a:p>
            <a:pPr algn="r"/>
            <a:r>
              <a:rPr lang="sk-SK" dirty="0" smtClean="0"/>
              <a:t>dynamickejšie</a:t>
            </a:r>
          </a:p>
          <a:p>
            <a:pPr algn="r"/>
            <a:endParaRPr lang="sk-SK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33</a:t>
            </a:fld>
            <a:endParaRPr lang="sk-SK"/>
          </a:p>
        </p:txBody>
      </p:sp>
      <p:pic>
        <p:nvPicPr>
          <p:cNvPr id="6" name="Obrázok 5" descr="evangelisti.jpg"/>
          <p:cNvPicPr>
            <a:picLocks noChangeAspect="1"/>
          </p:cNvPicPr>
          <p:nvPr/>
        </p:nvPicPr>
        <p:blipFill>
          <a:blip r:embed="rId2" cstate="print"/>
          <a:srcRect l="2177" t="47900" r="69129" b="1701"/>
          <a:stretch>
            <a:fillRect/>
          </a:stretch>
        </p:blipFill>
        <p:spPr>
          <a:xfrm>
            <a:off x="971600" y="1556792"/>
            <a:ext cx="1944216" cy="345638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Oválna bublina 6"/>
          <p:cNvSpPr/>
          <p:nvPr/>
        </p:nvSpPr>
        <p:spPr>
          <a:xfrm>
            <a:off x="2627784" y="5229200"/>
            <a:ext cx="2232248" cy="1008112"/>
          </a:xfrm>
          <a:prstGeom prst="wedgeEllipseCallout">
            <a:avLst>
              <a:gd name="adj1" fmla="val -65702"/>
              <a:gd name="adj2" fmla="val -21611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k-SK" i="1" dirty="0" smtClean="0"/>
              <a:t>170 otázok</a:t>
            </a:r>
            <a:endParaRPr lang="sk-SK" i="1" dirty="0"/>
          </a:p>
        </p:txBody>
      </p:sp>
      <p:sp>
        <p:nvSpPr>
          <p:cNvPr id="8" name="Oválna bublina 7"/>
          <p:cNvSpPr/>
          <p:nvPr/>
        </p:nvSpPr>
        <p:spPr>
          <a:xfrm>
            <a:off x="3419872" y="1916832"/>
            <a:ext cx="2232248" cy="1008112"/>
          </a:xfrm>
          <a:prstGeom prst="wedgeEllipseCallout">
            <a:avLst>
              <a:gd name="adj1" fmla="val -85059"/>
              <a:gd name="adj2" fmla="val 3506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k-SK" b="1" i="1" dirty="0" smtClean="0"/>
              <a:t>Kto je tento Ježiš ?</a:t>
            </a:r>
            <a:endParaRPr lang="sk-SK" b="1" i="1" dirty="0"/>
          </a:p>
        </p:txBody>
      </p:sp>
      <p:sp>
        <p:nvSpPr>
          <p:cNvPr id="9" name="Oválna bublina 8"/>
          <p:cNvSpPr/>
          <p:nvPr/>
        </p:nvSpPr>
        <p:spPr>
          <a:xfrm>
            <a:off x="3275856" y="2780928"/>
            <a:ext cx="2232248" cy="1008112"/>
          </a:xfrm>
          <a:prstGeom prst="wedgeEllipseCallout">
            <a:avLst>
              <a:gd name="adj1" fmla="val -81007"/>
              <a:gd name="adj2" fmla="val -1876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k-SK" i="1" dirty="0" smtClean="0"/>
              <a:t>Len fakty, prosím...</a:t>
            </a:r>
            <a:endParaRPr lang="sk-SK" i="1" dirty="0"/>
          </a:p>
        </p:txBody>
      </p:sp>
      <p:sp>
        <p:nvSpPr>
          <p:cNvPr id="10" name="Oválna bublina 9"/>
          <p:cNvSpPr/>
          <p:nvPr/>
        </p:nvSpPr>
        <p:spPr>
          <a:xfrm>
            <a:off x="3851920" y="4005064"/>
            <a:ext cx="2232248" cy="1008112"/>
          </a:xfrm>
          <a:prstGeom prst="wedgeEllipseCallout">
            <a:avLst>
              <a:gd name="adj1" fmla="val -109817"/>
              <a:gd name="adj2" fmla="val -92519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k-SK" i="1" dirty="0" smtClean="0"/>
              <a:t>Dynamické evanjelium</a:t>
            </a:r>
            <a:endParaRPr lang="sk-SK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1052736"/>
            <a:ext cx="8229600" cy="1066800"/>
          </a:xfrm>
        </p:spPr>
        <p:txBody>
          <a:bodyPr>
            <a:normAutofit/>
          </a:bodyPr>
          <a:lstStyle/>
          <a:p>
            <a:r>
              <a:rPr lang="sk-SK" sz="3200" dirty="0" smtClean="0"/>
              <a:t>Ako využiť štýl evanjelia v katechéze?</a:t>
            </a:r>
            <a:br>
              <a:rPr lang="sk-SK" sz="3200" dirty="0" smtClean="0"/>
            </a:br>
            <a:endParaRPr lang="sk-SK" sz="3200" dirty="0"/>
          </a:p>
        </p:txBody>
      </p:sp>
      <p:graphicFrame>
        <p:nvGraphicFramePr>
          <p:cNvPr id="6" name="Zástupný symbol obsahu 5"/>
          <p:cNvGraphicFramePr>
            <a:graphicFrameLocks noGrp="1"/>
          </p:cNvGraphicFramePr>
          <p:nvPr>
            <p:ph idx="1"/>
          </p:nvPr>
        </p:nvGraphicFramePr>
        <p:xfrm>
          <a:off x="467544" y="2132856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34</a:t>
            </a:fld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6" grpId="1">
        <p:bldAsOne/>
      </p:bldGraphic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Kto je to ten Ježiš?</a:t>
            </a:r>
            <a:endParaRPr lang="sk-SK" dirty="0"/>
          </a:p>
        </p:txBody>
      </p:sp>
      <p:sp>
        <p:nvSpPr>
          <p:cNvPr id="11" name="Zástupný symbol obsahu 10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endParaRPr lang="sk-SK" sz="2000" dirty="0" smtClean="0"/>
          </a:p>
          <a:p>
            <a:pPr lvl="0"/>
            <a:r>
              <a:rPr lang="sk-SK" sz="2000" dirty="0" smtClean="0"/>
              <a:t>prevládajú v ňom Ježišove činy,  najmä jeho zázraky,                                reči ustupujú do úzadia – iba 2, početnejšie spory so židovskými vodcami 5 v </a:t>
            </a:r>
            <a:r>
              <a:rPr lang="sk-SK" sz="2000" dirty="0" err="1" smtClean="0"/>
              <a:t>Galilei</a:t>
            </a:r>
            <a:r>
              <a:rPr lang="sk-SK" sz="2000" dirty="0" smtClean="0"/>
              <a:t> a 5 v Jeruzaleme </a:t>
            </a:r>
          </a:p>
          <a:p>
            <a:pPr lvl="0"/>
            <a:endParaRPr lang="sk-SK" sz="2000" dirty="0" smtClean="0"/>
          </a:p>
          <a:p>
            <a:r>
              <a:rPr lang="sk-SK" sz="2000" dirty="0" smtClean="0"/>
              <a:t>Marek podčiarkuje Ježišovu ľudskú stránku                                                    /je hladný a smädný; je unavený a spí;                                              opanuje ho strach pred smrťou; zomiera s výkrikom.../ </a:t>
            </a:r>
          </a:p>
          <a:p>
            <a:endParaRPr lang="sk-SK" sz="2000" dirty="0" smtClean="0"/>
          </a:p>
          <a:p>
            <a:r>
              <a:rPr lang="sk-SK" sz="2000" dirty="0" smtClean="0"/>
              <a:t>chce povzbudiť vo viere kresťanov z pohanstva,                                                 aby ostali verní aj v prenasledovaniach, lebo Ježiš je Mesiáš, Boží Syn, Syn človeka, a svojimi zázrakmi dokázal svoju moc</a:t>
            </a:r>
          </a:p>
          <a:p>
            <a:pPr lvl="0"/>
            <a:endParaRPr lang="sk-SK" dirty="0" smtClean="0"/>
          </a:p>
          <a:p>
            <a:endParaRPr lang="sk-SK" dirty="0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35</a:t>
            </a:fld>
            <a:endParaRPr lang="sk-SK"/>
          </a:p>
        </p:txBody>
      </p:sp>
      <p:pic>
        <p:nvPicPr>
          <p:cNvPr id="6" name="Picture 17" descr="http://www.hollywoodjesus.com/movie/passion2/68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404664"/>
            <a:ext cx="1300063" cy="2023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 descr="jesus_puzzle___m.jpg"/>
          <p:cNvPicPr>
            <a:picLocks noChangeAspect="1"/>
          </p:cNvPicPr>
          <p:nvPr/>
        </p:nvPicPr>
        <p:blipFill>
          <a:blip r:embed="rId2" cstate="print"/>
          <a:srcRect r="47208"/>
          <a:stretch>
            <a:fillRect/>
          </a:stretch>
        </p:blipFill>
        <p:spPr>
          <a:xfrm>
            <a:off x="1576254" y="1196752"/>
            <a:ext cx="3969951" cy="496855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Šípka doprava 6"/>
          <p:cNvSpPr/>
          <p:nvPr/>
        </p:nvSpPr>
        <p:spPr>
          <a:xfrm rot="9120771">
            <a:off x="4360165" y="3720789"/>
            <a:ext cx="430571" cy="432048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36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9" name="BlokTextu 8"/>
          <p:cNvSpPr txBox="1"/>
          <p:nvPr/>
        </p:nvSpPr>
        <p:spPr>
          <a:xfrm>
            <a:off x="6084168" y="2852936"/>
            <a:ext cx="24482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Hľadať stopy:</a:t>
            </a:r>
          </a:p>
          <a:p>
            <a:endParaRPr lang="sk-SK" dirty="0" smtClean="0"/>
          </a:p>
          <a:p>
            <a:pPr>
              <a:buFontTx/>
              <a:buChar char="-"/>
            </a:pPr>
            <a:r>
              <a:rPr lang="sk-SK" dirty="0" smtClean="0"/>
              <a:t>   Ježišove mená</a:t>
            </a:r>
          </a:p>
          <a:p>
            <a:pPr>
              <a:buFontTx/>
              <a:buChar char="-"/>
            </a:pPr>
            <a:r>
              <a:rPr lang="sk-SK" dirty="0" smtClean="0"/>
              <a:t>   prívlastky</a:t>
            </a:r>
          </a:p>
          <a:p>
            <a:pPr>
              <a:buFontTx/>
              <a:buChar char="-"/>
            </a:pPr>
            <a:r>
              <a:rPr lang="sk-SK" dirty="0" smtClean="0"/>
              <a:t>   vlastnosti</a:t>
            </a:r>
          </a:p>
          <a:p>
            <a:pPr>
              <a:buFontTx/>
              <a:buChar char="-"/>
            </a:pPr>
            <a:r>
              <a:rPr lang="sk-SK" dirty="0" smtClean="0"/>
              <a:t>   činy</a:t>
            </a:r>
          </a:p>
          <a:p>
            <a:pPr>
              <a:buFontTx/>
              <a:buChar char="-"/>
            </a:pPr>
            <a:r>
              <a:rPr lang="sk-SK" dirty="0" smtClean="0"/>
              <a:t>   city</a:t>
            </a:r>
          </a:p>
          <a:p>
            <a:pPr>
              <a:buFontTx/>
              <a:buChar char="-"/>
            </a:pPr>
            <a:r>
              <a:rPr lang="sk-SK" dirty="0" smtClean="0"/>
              <a:t>   .....</a:t>
            </a:r>
          </a:p>
          <a:p>
            <a:pPr>
              <a:buFontTx/>
              <a:buChar char="-"/>
            </a:pP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dirty="0" smtClean="0"/>
              <a:t>Hľadať v </a:t>
            </a:r>
            <a:r>
              <a:rPr lang="sk-SK" sz="3200" dirty="0" err="1" smtClean="0"/>
              <a:t>Mk</a:t>
            </a:r>
            <a:r>
              <a:rPr lang="sk-SK" sz="3200" dirty="0" smtClean="0"/>
              <a:t> evanjeliu</a:t>
            </a:r>
            <a:endParaRPr lang="sk-SK" sz="3200" dirty="0"/>
          </a:p>
        </p:txBody>
      </p:sp>
      <p:sp>
        <p:nvSpPr>
          <p:cNvPr id="9" name="Zástupný symbol textu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 smtClean="0"/>
              <a:t>Čo hovorí Ježiš o sebe</a:t>
            </a:r>
            <a:endParaRPr lang="sk-SK" dirty="0"/>
          </a:p>
        </p:txBody>
      </p:sp>
      <p:sp>
        <p:nvSpPr>
          <p:cNvPr id="11" name="Zástupný symbol textu 10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sk-SK" dirty="0" smtClean="0"/>
              <a:t>Čo hovoria o ňom ľudia</a:t>
            </a:r>
            <a:endParaRPr lang="sk-SK" dirty="0"/>
          </a:p>
        </p:txBody>
      </p:sp>
      <p:sp>
        <p:nvSpPr>
          <p:cNvPr id="10" name="Zástupný symbol obsahu 9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endParaRPr lang="sk-SK" sz="2800" dirty="0" smtClean="0"/>
          </a:p>
          <a:p>
            <a:r>
              <a:rPr lang="sk-SK" sz="2800" dirty="0" smtClean="0"/>
              <a:t>...</a:t>
            </a:r>
          </a:p>
          <a:p>
            <a:r>
              <a:rPr lang="sk-SK" sz="2800" dirty="0" smtClean="0"/>
              <a:t>...</a:t>
            </a:r>
          </a:p>
          <a:p>
            <a:r>
              <a:rPr lang="sk-SK" sz="2800" dirty="0" smtClean="0"/>
              <a:t>...</a:t>
            </a:r>
            <a:endParaRPr lang="sk-SK" sz="2800" dirty="0"/>
          </a:p>
        </p:txBody>
      </p:sp>
      <p:sp>
        <p:nvSpPr>
          <p:cNvPr id="12" name="Zástupný symbol obsahu 11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endParaRPr lang="sk-SK" sz="2400" dirty="0" smtClean="0"/>
          </a:p>
          <a:p>
            <a:r>
              <a:rPr lang="sk-SK" sz="2800" dirty="0" smtClean="0"/>
              <a:t>...</a:t>
            </a:r>
          </a:p>
          <a:p>
            <a:r>
              <a:rPr lang="sk-SK" sz="2800" dirty="0" smtClean="0"/>
              <a:t>...</a:t>
            </a:r>
          </a:p>
          <a:p>
            <a:r>
              <a:rPr lang="sk-SK" sz="2800" dirty="0" smtClean="0"/>
              <a:t>...</a:t>
            </a:r>
            <a:endParaRPr lang="sk-SK" sz="2800" dirty="0"/>
          </a:p>
        </p:txBody>
      </p:sp>
      <p:sp>
        <p:nvSpPr>
          <p:cNvPr id="3" name="Zástupný symbol čísla snímky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37</a:t>
            </a:fld>
            <a:endParaRPr lang="sk-SK"/>
          </a:p>
        </p:txBody>
      </p:sp>
      <p:sp>
        <p:nvSpPr>
          <p:cNvPr id="2" name="Zástupný symbol päty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38</a:t>
            </a:fld>
            <a:endParaRPr lang="sk-SK"/>
          </a:p>
        </p:txBody>
      </p:sp>
      <p:graphicFrame>
        <p:nvGraphicFramePr>
          <p:cNvPr id="6" name="Diagram 5"/>
          <p:cNvGraphicFramePr/>
          <p:nvPr/>
        </p:nvGraphicFramePr>
        <p:xfrm>
          <a:off x="2555776" y="191683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Obrázok 6" descr="jesus_puzzle___m.jpg"/>
          <p:cNvPicPr>
            <a:picLocks noChangeAspect="1"/>
          </p:cNvPicPr>
          <p:nvPr/>
        </p:nvPicPr>
        <p:blipFill>
          <a:blip r:embed="rId7" cstate="print"/>
          <a:srcRect r="47208"/>
          <a:stretch>
            <a:fillRect/>
          </a:stretch>
        </p:blipFill>
        <p:spPr>
          <a:xfrm>
            <a:off x="395536" y="692696"/>
            <a:ext cx="3054699" cy="3823077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Stopovačka                </a:t>
            </a:r>
            <a:r>
              <a:rPr lang="sk-SK" dirty="0" smtClean="0">
                <a:solidFill>
                  <a:schemeClr val="accent3"/>
                </a:solidFill>
              </a:rPr>
              <a:t>skóre   0 : 0</a:t>
            </a:r>
            <a:endParaRPr lang="sk-SK" dirty="0">
              <a:solidFill>
                <a:schemeClr val="accent3"/>
              </a:solidFill>
            </a:endParaRPr>
          </a:p>
        </p:txBody>
      </p:sp>
      <p:sp>
        <p:nvSpPr>
          <p:cNvPr id="5" name="Zástupný symbol textu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sk-SK" dirty="0" smtClean="0"/>
              <a:t>Ježiš - človek</a:t>
            </a:r>
            <a:endParaRPr lang="sk-SK" dirty="0"/>
          </a:p>
        </p:txBody>
      </p:sp>
      <p:sp>
        <p:nvSpPr>
          <p:cNvPr id="7" name="Zástupný symbol textu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sk-SK" dirty="0" smtClean="0"/>
              <a:t>Ježiš - Boh</a:t>
            </a:r>
            <a:endParaRPr lang="sk-SK" dirty="0"/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sk-SK" sz="2800" dirty="0" smtClean="0"/>
              <a:t>...</a:t>
            </a:r>
          </a:p>
          <a:p>
            <a:r>
              <a:rPr lang="sk-SK" sz="2800" dirty="0" smtClean="0"/>
              <a:t>...</a:t>
            </a:r>
          </a:p>
          <a:p>
            <a:r>
              <a:rPr lang="sk-SK" sz="2800" dirty="0" smtClean="0"/>
              <a:t>...</a:t>
            </a:r>
            <a:endParaRPr lang="sk-SK" sz="2800" dirty="0"/>
          </a:p>
        </p:txBody>
      </p:sp>
      <p:sp>
        <p:nvSpPr>
          <p:cNvPr id="8" name="Zástupný symbol obsahu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sk-SK" sz="2800" dirty="0" smtClean="0"/>
              <a:t>...</a:t>
            </a:r>
          </a:p>
          <a:p>
            <a:r>
              <a:rPr lang="sk-SK" sz="2800" dirty="0" smtClean="0"/>
              <a:t>...</a:t>
            </a:r>
          </a:p>
          <a:p>
            <a:r>
              <a:rPr lang="sk-SK" sz="2800" dirty="0" smtClean="0"/>
              <a:t>...</a:t>
            </a:r>
            <a:endParaRPr lang="sk-SK" sz="2800" dirty="0"/>
          </a:p>
        </p:txBody>
      </p:sp>
      <p:sp>
        <p:nvSpPr>
          <p:cNvPr id="3" name="Zástupný symbol čísla snímky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39</a:t>
            </a:fld>
            <a:endParaRPr lang="sk-SK"/>
          </a:p>
        </p:txBody>
      </p:sp>
      <p:sp>
        <p:nvSpPr>
          <p:cNvPr id="2" name="Zástupný symbol päty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10" name="BlokTextu 9"/>
          <p:cNvSpPr txBox="1"/>
          <p:nvPr/>
        </p:nvSpPr>
        <p:spPr>
          <a:xfrm>
            <a:off x="1763688" y="5013176"/>
            <a:ext cx="5184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k-SK" dirty="0" smtClean="0"/>
          </a:p>
          <a:p>
            <a:pPr algn="ctr"/>
            <a:r>
              <a:rPr lang="sk-SK" dirty="0" smtClean="0"/>
              <a:t>malo by to vyjsť na rovnako </a:t>
            </a:r>
            <a:r>
              <a:rPr lang="sk-SK" dirty="0" smtClean="0">
                <a:sym typeface="Wingdings" pitchFamily="2" charset="2"/>
              </a:rPr>
              <a:t></a:t>
            </a:r>
          </a:p>
          <a:p>
            <a:pPr algn="ctr"/>
            <a:r>
              <a:rPr lang="sk-SK" dirty="0" smtClean="0">
                <a:sym typeface="Wingdings" pitchFamily="2" charset="2"/>
              </a:rPr>
              <a:t>Syn človeka – Syn Boží  7:5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4</a:t>
            </a:fld>
            <a:endParaRPr lang="sk-SK"/>
          </a:p>
        </p:txBody>
      </p:sp>
      <p:graphicFrame>
        <p:nvGraphicFramePr>
          <p:cNvPr id="6" name="Diagram 5"/>
          <p:cNvGraphicFramePr/>
          <p:nvPr/>
        </p:nvGraphicFramePr>
        <p:xfrm>
          <a:off x="395536" y="980728"/>
          <a:ext cx="8064896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066800"/>
          </a:xfrm>
        </p:spPr>
        <p:txBody>
          <a:bodyPr/>
          <a:lstStyle/>
          <a:p>
            <a:r>
              <a:rPr lang="sk-SK" dirty="0" smtClean="0"/>
              <a:t>Markov </a:t>
            </a:r>
            <a:r>
              <a:rPr lang="sk-SK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Ježiš</a:t>
            </a:r>
            <a:endParaRPr lang="sk-SK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Zástupný symbol obsahu 7"/>
          <p:cNvSpPr>
            <a:spLocks noGrp="1"/>
          </p:cNvSpPr>
          <p:nvPr>
            <p:ph idx="1"/>
          </p:nvPr>
        </p:nvSpPr>
        <p:spPr>
          <a:xfrm>
            <a:off x="2796952" y="2060848"/>
            <a:ext cx="6347048" cy="4625609"/>
          </a:xfrm>
        </p:spPr>
        <p:txBody>
          <a:bodyPr>
            <a:normAutofit/>
          </a:bodyPr>
          <a:lstStyle/>
          <a:p>
            <a:r>
              <a:rPr lang="sk-SK" sz="2000" b="1" dirty="0" smtClean="0"/>
              <a:t>je muž činu, </a:t>
            </a:r>
            <a:r>
              <a:rPr lang="sk-SK" sz="2000" dirty="0" smtClean="0"/>
              <a:t>robí - znamenia, zázraky</a:t>
            </a:r>
          </a:p>
          <a:p>
            <a:r>
              <a:rPr lang="sk-SK" sz="2000" dirty="0" smtClean="0"/>
              <a:t>hovorí o Ježišovi ako                                                             </a:t>
            </a:r>
            <a:r>
              <a:rPr lang="sk-SK" sz="2000" b="1" dirty="0" smtClean="0"/>
              <a:t>o skutočnom človeku</a:t>
            </a:r>
          </a:p>
          <a:p>
            <a:r>
              <a:rPr lang="sk-SK" sz="2000" dirty="0" smtClean="0"/>
              <a:t>ľudsky opisuje</a:t>
            </a:r>
            <a:r>
              <a:rPr lang="sk-SK" sz="2000" b="1" dirty="0" smtClean="0"/>
              <a:t>                                             intenzívne Ježišove emócie</a:t>
            </a:r>
          </a:p>
          <a:p>
            <a:r>
              <a:rPr lang="sk-SK" sz="2000" dirty="0" smtClean="0"/>
              <a:t>predstavuje Ježiša ako </a:t>
            </a:r>
            <a:r>
              <a:rPr lang="sk-SK" sz="2000" b="1" dirty="0" smtClean="0"/>
              <a:t>služobník</a:t>
            </a:r>
            <a:r>
              <a:rPr lang="sk-SK" sz="2000" dirty="0" smtClean="0"/>
              <a:t>a</a:t>
            </a:r>
          </a:p>
          <a:p>
            <a:r>
              <a:rPr lang="sk-SK" sz="2000" dirty="0" smtClean="0"/>
              <a:t>spája Ježišovu </a:t>
            </a:r>
            <a:r>
              <a:rPr lang="sk-SK" sz="2000" b="1" dirty="0" smtClean="0"/>
              <a:t>moc </a:t>
            </a:r>
            <a:r>
              <a:rPr lang="sk-SK" sz="2000" dirty="0" smtClean="0"/>
              <a:t>so</a:t>
            </a:r>
            <a:r>
              <a:rPr lang="sk-SK" sz="2000" b="1" dirty="0" smtClean="0"/>
              <a:t> súcit</a:t>
            </a:r>
            <a:r>
              <a:rPr lang="sk-SK" sz="2000" dirty="0" smtClean="0"/>
              <a:t>nou láskou</a:t>
            </a:r>
          </a:p>
          <a:p>
            <a:r>
              <a:rPr lang="sk-SK" sz="2000" dirty="0" smtClean="0"/>
              <a:t>najprv je Ježiš v </a:t>
            </a:r>
            <a:r>
              <a:rPr lang="sk-SK" sz="2000" b="1" dirty="0" smtClean="0"/>
              <a:t>tajomstve </a:t>
            </a:r>
            <a:r>
              <a:rPr lang="sk-SK" sz="2000" dirty="0" smtClean="0"/>
              <a:t>                                    a pochopiť kto je                                                možno až </a:t>
            </a:r>
            <a:r>
              <a:rPr lang="sk-SK" sz="2000" b="1" dirty="0" smtClean="0"/>
              <a:t>po kríži</a:t>
            </a:r>
          </a:p>
          <a:p>
            <a:endParaRPr lang="sk-SK" sz="2000" dirty="0" smtClean="0"/>
          </a:p>
          <a:p>
            <a:endParaRPr lang="sk-SK" sz="2000" dirty="0" smtClean="0"/>
          </a:p>
          <a:p>
            <a:endParaRPr lang="sk-SK" sz="2000" b="1" dirty="0"/>
          </a:p>
        </p:txBody>
      </p:sp>
      <p:sp>
        <p:nvSpPr>
          <p:cNvPr id="9" name="Vývojový diagram: preddefinovaný proces 8"/>
          <p:cNvSpPr/>
          <p:nvPr/>
        </p:nvSpPr>
        <p:spPr>
          <a:xfrm>
            <a:off x="395536" y="5301208"/>
            <a:ext cx="1872208" cy="864096"/>
          </a:xfrm>
          <a:prstGeom prst="flowChartPredefined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16 / 11 229</a:t>
            </a:r>
            <a:endParaRPr lang="sk-SK" dirty="0"/>
          </a:p>
        </p:txBody>
      </p:sp>
      <p:pic>
        <p:nvPicPr>
          <p:cNvPr id="11" name="Obrázok 10" descr="evangelisti.jpg"/>
          <p:cNvPicPr>
            <a:picLocks noChangeAspect="1"/>
          </p:cNvPicPr>
          <p:nvPr/>
        </p:nvPicPr>
        <p:blipFill>
          <a:blip r:embed="rId2" cstate="print"/>
          <a:srcRect l="2177" t="47900" r="69129" b="1701"/>
          <a:stretch>
            <a:fillRect/>
          </a:stretch>
        </p:blipFill>
        <p:spPr>
          <a:xfrm>
            <a:off x="323528" y="1628800"/>
            <a:ext cx="1944216" cy="3456384"/>
          </a:xfrm>
          <a:prstGeom prst="rect">
            <a:avLst/>
          </a:prstGeom>
        </p:spPr>
      </p:pic>
      <p:sp>
        <p:nvSpPr>
          <p:cNvPr id="14" name="Zástupný symbol čísla snímky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EE713-141E-4D19-9791-910C20A2DB81}" type="slidenum">
              <a:rPr lang="sk-SK" smtClean="0"/>
              <a:pPr/>
              <a:t>40</a:t>
            </a:fld>
            <a:endParaRPr lang="sk-SK"/>
          </a:p>
        </p:txBody>
      </p:sp>
      <p:sp>
        <p:nvSpPr>
          <p:cNvPr id="15" name="Zástupný symbol päty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16" name="Oválna bublina 15"/>
          <p:cNvSpPr/>
          <p:nvPr/>
        </p:nvSpPr>
        <p:spPr>
          <a:xfrm>
            <a:off x="2483768" y="3068960"/>
            <a:ext cx="2232248" cy="1008112"/>
          </a:xfrm>
          <a:prstGeom prst="wedgeEllipseCallout">
            <a:avLst>
              <a:gd name="adj1" fmla="val -70654"/>
              <a:gd name="adj2" fmla="val -50656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Ježišova hlboká ľudskosť</a:t>
            </a:r>
            <a:endParaRPr lang="sk-SK" dirty="0"/>
          </a:p>
        </p:txBody>
      </p:sp>
      <p:sp>
        <p:nvSpPr>
          <p:cNvPr id="17" name="Vývojový diagram: preddefinovaný proces 16"/>
          <p:cNvSpPr/>
          <p:nvPr/>
        </p:nvSpPr>
        <p:spPr>
          <a:xfrm rot="19197500">
            <a:off x="5860029" y="5243471"/>
            <a:ext cx="3888432" cy="720080"/>
          </a:xfrm>
          <a:prstGeom prst="flowChartPredefined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Evanjelium katechumenov</a:t>
            </a:r>
            <a:endParaRPr lang="sk-SK" dirty="0"/>
          </a:p>
        </p:txBody>
      </p:sp>
      <p:sp>
        <p:nvSpPr>
          <p:cNvPr id="18" name="Vývojový diagram: preddefinovaný proces 17"/>
          <p:cNvSpPr/>
          <p:nvPr/>
        </p:nvSpPr>
        <p:spPr>
          <a:xfrm>
            <a:off x="6732240" y="260648"/>
            <a:ext cx="1800200" cy="1008112"/>
          </a:xfrm>
          <a:prstGeom prst="flowChartPredefined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k-SK" dirty="0" smtClean="0"/>
              <a:t>pre Židov    v </a:t>
            </a:r>
            <a:r>
              <a:rPr lang="sk-SK" dirty="0" err="1" smtClean="0"/>
              <a:t>diaspore</a:t>
            </a:r>
            <a:r>
              <a:rPr lang="sk-SK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1" animBg="1"/>
      <p:bldP spid="17" grpId="0" animBg="1"/>
      <p:bldP spid="1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Stopovačka                </a:t>
            </a:r>
            <a:r>
              <a:rPr lang="sk-SK" dirty="0" smtClean="0">
                <a:solidFill>
                  <a:schemeClr val="accent3"/>
                </a:solidFill>
              </a:rPr>
              <a:t>skóre   0 : 0</a:t>
            </a:r>
            <a:endParaRPr lang="sk-SK" dirty="0">
              <a:solidFill>
                <a:schemeClr val="accent3"/>
              </a:solidFill>
            </a:endParaRPr>
          </a:p>
        </p:txBody>
      </p:sp>
      <p:sp>
        <p:nvSpPr>
          <p:cNvPr id="5" name="Zástupný symbol textu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sk-SK" dirty="0" smtClean="0"/>
              <a:t>Ježiš - človek</a:t>
            </a:r>
            <a:endParaRPr lang="sk-SK" dirty="0"/>
          </a:p>
        </p:txBody>
      </p:sp>
      <p:sp>
        <p:nvSpPr>
          <p:cNvPr id="7" name="Zástupný symbol textu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sk-SK" dirty="0" smtClean="0"/>
              <a:t>Ježiš - Boh</a:t>
            </a:r>
            <a:endParaRPr lang="sk-SK" dirty="0"/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endParaRPr lang="sk-SK" i="1" dirty="0" smtClean="0"/>
          </a:p>
          <a:p>
            <a:r>
              <a:rPr lang="sk-SK" i="1" dirty="0" smtClean="0"/>
              <a:t>s </a:t>
            </a:r>
            <a:r>
              <a:rPr lang="sk-SK" i="1" dirty="0" smtClean="0"/>
              <a:t>hnevom si ich premeral</a:t>
            </a:r>
          </a:p>
          <a:p>
            <a:r>
              <a:rPr lang="sk-SK" i="1" dirty="0" smtClean="0"/>
              <a:t>namrzel </a:t>
            </a:r>
            <a:r>
              <a:rPr lang="sk-SK" i="1" dirty="0" smtClean="0"/>
              <a:t>sa na nich</a:t>
            </a:r>
          </a:p>
          <a:p>
            <a:r>
              <a:rPr lang="sk-SK" i="1" dirty="0" smtClean="0"/>
              <a:t>vzdychol si</a:t>
            </a:r>
            <a:endParaRPr lang="sk-SK" i="1" dirty="0"/>
          </a:p>
        </p:txBody>
      </p:sp>
      <p:sp>
        <p:nvSpPr>
          <p:cNvPr id="8" name="Zástupný symbol obsahu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endParaRPr lang="sk-SK" i="1" dirty="0" smtClean="0"/>
          </a:p>
          <a:p>
            <a:r>
              <a:rPr lang="sk-SK" i="1" dirty="0" smtClean="0"/>
              <a:t>Otvorilo sa nebo...</a:t>
            </a:r>
          </a:p>
          <a:p>
            <a:r>
              <a:rPr lang="sk-SK" sz="2400" dirty="0" smtClean="0"/>
              <a:t>...</a:t>
            </a:r>
          </a:p>
          <a:p>
            <a:r>
              <a:rPr lang="sk-SK" sz="2400" dirty="0" smtClean="0"/>
              <a:t>...</a:t>
            </a:r>
            <a:endParaRPr lang="sk-SK" sz="2400" dirty="0"/>
          </a:p>
        </p:txBody>
      </p:sp>
      <p:sp>
        <p:nvSpPr>
          <p:cNvPr id="3" name="Zástupný symbol čísla snímky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41</a:t>
            </a:fld>
            <a:endParaRPr lang="sk-SK"/>
          </a:p>
        </p:txBody>
      </p:sp>
      <p:sp>
        <p:nvSpPr>
          <p:cNvPr id="2" name="Zástupný symbol päty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10" name="BlokTextu 9"/>
          <p:cNvSpPr txBox="1"/>
          <p:nvPr/>
        </p:nvSpPr>
        <p:spPr>
          <a:xfrm>
            <a:off x="1763688" y="5013176"/>
            <a:ext cx="5184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k-SK" dirty="0" smtClean="0"/>
          </a:p>
          <a:p>
            <a:pPr algn="ctr"/>
            <a:r>
              <a:rPr lang="sk-SK" dirty="0" smtClean="0"/>
              <a:t>= Ježiš je pravý človek a pravý Boh</a:t>
            </a:r>
          </a:p>
          <a:p>
            <a:pPr algn="ctr"/>
            <a:r>
              <a:rPr lang="sk-SK" dirty="0" smtClean="0"/>
              <a:t>BOHOČLOVEK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42</a:t>
            </a:fld>
            <a:endParaRPr lang="sk-SK"/>
          </a:p>
        </p:txBody>
      </p:sp>
      <p:graphicFrame>
        <p:nvGraphicFramePr>
          <p:cNvPr id="6" name="Diagram 5"/>
          <p:cNvGraphicFramePr/>
          <p:nvPr/>
        </p:nvGraphicFramePr>
        <p:xfrm>
          <a:off x="395536" y="1397000"/>
          <a:ext cx="7224464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43</a:t>
            </a:fld>
            <a:endParaRPr lang="sk-SK"/>
          </a:p>
        </p:txBody>
      </p:sp>
      <p:pic>
        <p:nvPicPr>
          <p:cNvPr id="6" name="Zástupný symbol obsahu 5" descr="evangelist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177" t="47900" r="69129" b="1701"/>
          <a:stretch>
            <a:fillRect/>
          </a:stretch>
        </p:blipFill>
        <p:spPr>
          <a:xfrm>
            <a:off x="1547664" y="1556792"/>
            <a:ext cx="2432467" cy="432435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Oválna bublina 6"/>
          <p:cNvSpPr/>
          <p:nvPr/>
        </p:nvSpPr>
        <p:spPr>
          <a:xfrm>
            <a:off x="3779912" y="2636912"/>
            <a:ext cx="4968552" cy="2232248"/>
          </a:xfrm>
          <a:prstGeom prst="wedgeEllipseCallout">
            <a:avLst>
              <a:gd name="adj1" fmla="val -65213"/>
              <a:gd name="adj2" fmla="val -18436"/>
            </a:avLst>
          </a:prstGeom>
          <a:scene3d>
            <a:camera prst="perspectiveContrastingLeftFacing"/>
            <a:lightRig rig="threePt" dir="t"/>
          </a:scene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k-SK" sz="2400" b="1" dirty="0" smtClean="0"/>
              <a:t>Kto je </a:t>
            </a:r>
          </a:p>
          <a:p>
            <a:pPr algn="ctr"/>
            <a:r>
              <a:rPr lang="sk-SK" sz="2400" b="1" dirty="0" smtClean="0"/>
              <a:t>Ježiš Kristus </a:t>
            </a:r>
          </a:p>
          <a:p>
            <a:pPr algn="ctr"/>
            <a:r>
              <a:rPr lang="sk-SK" sz="2400" b="1" dirty="0" smtClean="0"/>
              <a:t>pre teba?</a:t>
            </a:r>
            <a:endParaRPr lang="sk-SK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 smtClean="0"/>
              <a:t>Ideálne pre katechézu</a:t>
            </a:r>
          </a:p>
          <a:p>
            <a:r>
              <a:rPr lang="sk-SK" sz="2400" dirty="0" smtClean="0"/>
              <a:t>Ideálne pre olympiádu</a:t>
            </a:r>
          </a:p>
          <a:p>
            <a:r>
              <a:rPr lang="sk-SK" sz="2400" dirty="0" smtClean="0"/>
              <a:t>Dá sa prečítať za 90 minút</a:t>
            </a:r>
            <a:endParaRPr lang="sk-SK" sz="2400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44</a:t>
            </a:fld>
            <a:endParaRPr lang="sk-SK"/>
          </a:p>
        </p:txBody>
      </p:sp>
      <p:graphicFrame>
        <p:nvGraphicFramePr>
          <p:cNvPr id="6" name="Tabuľka 5"/>
          <p:cNvGraphicFramePr>
            <a:graphicFrameLocks noGrp="1"/>
          </p:cNvGraphicFramePr>
          <p:nvPr/>
        </p:nvGraphicFramePr>
        <p:xfrm>
          <a:off x="1115616" y="4293096"/>
          <a:ext cx="6096001" cy="518160"/>
        </p:xfrm>
        <a:graphic>
          <a:graphicData uri="http://schemas.openxmlformats.org/drawingml/2006/table">
            <a:tbl>
              <a:tblPr/>
              <a:tblGrid>
                <a:gridCol w="370909"/>
                <a:gridCol w="369854"/>
                <a:gridCol w="407842"/>
                <a:gridCol w="357192"/>
                <a:gridCol w="407842"/>
                <a:gridCol w="357192"/>
                <a:gridCol w="407842"/>
                <a:gridCol w="357192"/>
                <a:gridCol w="407842"/>
                <a:gridCol w="357192"/>
                <a:gridCol w="407842"/>
                <a:gridCol w="357192"/>
                <a:gridCol w="407842"/>
                <a:gridCol w="357192"/>
                <a:gridCol w="407842"/>
                <a:gridCol w="357192"/>
              </a:tblGrid>
              <a:tr h="25325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sk-SK" sz="1700" b="1" dirty="0">
                          <a:latin typeface="Times New Roman"/>
                          <a:ea typeface="Times New Roman"/>
                        </a:rPr>
                        <a:t>1.</a:t>
                      </a:r>
                      <a:endParaRPr lang="sk-SK" sz="900" dirty="0">
                        <a:latin typeface="Times New Roman"/>
                        <a:ea typeface="Times New Roman"/>
                      </a:endParaRPr>
                    </a:p>
                  </a:txBody>
                  <a:tcPr marL="56982" marR="56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sk-SK" sz="1700" b="1">
                          <a:latin typeface="Times New Roman"/>
                          <a:ea typeface="Times New Roman"/>
                          <a:sym typeface="Wingdings 2"/>
                        </a:rPr>
                        <a:t></a:t>
                      </a:r>
                      <a:endParaRPr lang="sk-SK" sz="900">
                        <a:latin typeface="Times New Roman"/>
                        <a:ea typeface="Times New Roman"/>
                      </a:endParaRPr>
                    </a:p>
                  </a:txBody>
                  <a:tcPr marL="56982" marR="56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sk-SK" sz="1700" b="1">
                          <a:latin typeface="Times New Roman"/>
                          <a:ea typeface="Times New Roman"/>
                        </a:rPr>
                        <a:t>2.</a:t>
                      </a:r>
                      <a:endParaRPr lang="sk-SK" sz="900">
                        <a:latin typeface="Times New Roman"/>
                        <a:ea typeface="Times New Roman"/>
                      </a:endParaRPr>
                    </a:p>
                  </a:txBody>
                  <a:tcPr marL="56982" marR="56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sk-SK" sz="900">
                        <a:latin typeface="Times New Roman"/>
                        <a:ea typeface="Times New Roman"/>
                      </a:endParaRPr>
                    </a:p>
                  </a:txBody>
                  <a:tcPr marL="56982" marR="56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sk-SK" sz="1700" b="1">
                          <a:latin typeface="Times New Roman"/>
                          <a:ea typeface="Times New Roman"/>
                        </a:rPr>
                        <a:t>3.</a:t>
                      </a:r>
                      <a:endParaRPr lang="sk-SK" sz="900">
                        <a:latin typeface="Times New Roman"/>
                        <a:ea typeface="Times New Roman"/>
                      </a:endParaRPr>
                    </a:p>
                  </a:txBody>
                  <a:tcPr marL="56982" marR="56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sk-SK" sz="900">
                        <a:latin typeface="Times New Roman"/>
                        <a:ea typeface="Times New Roman"/>
                      </a:endParaRPr>
                    </a:p>
                  </a:txBody>
                  <a:tcPr marL="56982" marR="56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sk-SK" sz="1700" b="1">
                          <a:latin typeface="Times New Roman"/>
                          <a:ea typeface="Times New Roman"/>
                        </a:rPr>
                        <a:t>4.</a:t>
                      </a:r>
                      <a:endParaRPr lang="sk-SK" sz="900">
                        <a:latin typeface="Times New Roman"/>
                        <a:ea typeface="Times New Roman"/>
                      </a:endParaRPr>
                    </a:p>
                  </a:txBody>
                  <a:tcPr marL="56982" marR="56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sk-SK" sz="900">
                        <a:latin typeface="Times New Roman"/>
                        <a:ea typeface="Times New Roman"/>
                      </a:endParaRPr>
                    </a:p>
                  </a:txBody>
                  <a:tcPr marL="56982" marR="56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sk-SK" sz="1700" b="1">
                          <a:latin typeface="Times New Roman"/>
                          <a:ea typeface="Times New Roman"/>
                        </a:rPr>
                        <a:t>5.</a:t>
                      </a:r>
                      <a:endParaRPr lang="sk-SK" sz="900">
                        <a:latin typeface="Times New Roman"/>
                        <a:ea typeface="Times New Roman"/>
                      </a:endParaRPr>
                    </a:p>
                  </a:txBody>
                  <a:tcPr marL="56982" marR="56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sk-SK" sz="900">
                        <a:latin typeface="Times New Roman"/>
                        <a:ea typeface="Times New Roman"/>
                      </a:endParaRPr>
                    </a:p>
                  </a:txBody>
                  <a:tcPr marL="56982" marR="56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sk-SK" sz="1700" b="1">
                          <a:latin typeface="Times New Roman"/>
                          <a:ea typeface="Times New Roman"/>
                        </a:rPr>
                        <a:t>6.</a:t>
                      </a:r>
                      <a:endParaRPr lang="sk-SK" sz="900">
                        <a:latin typeface="Times New Roman"/>
                        <a:ea typeface="Times New Roman"/>
                      </a:endParaRPr>
                    </a:p>
                  </a:txBody>
                  <a:tcPr marL="56982" marR="56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sk-SK" sz="900">
                        <a:latin typeface="Times New Roman"/>
                        <a:ea typeface="Times New Roman"/>
                      </a:endParaRPr>
                    </a:p>
                  </a:txBody>
                  <a:tcPr marL="56982" marR="56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sk-SK" sz="1700" b="1">
                          <a:latin typeface="Times New Roman"/>
                          <a:ea typeface="Times New Roman"/>
                        </a:rPr>
                        <a:t>7.</a:t>
                      </a:r>
                      <a:endParaRPr lang="sk-SK" sz="900">
                        <a:latin typeface="Times New Roman"/>
                        <a:ea typeface="Times New Roman"/>
                      </a:endParaRPr>
                    </a:p>
                  </a:txBody>
                  <a:tcPr marL="56982" marR="56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sk-SK" sz="900">
                        <a:latin typeface="Times New Roman"/>
                        <a:ea typeface="Times New Roman"/>
                      </a:endParaRPr>
                    </a:p>
                  </a:txBody>
                  <a:tcPr marL="56982" marR="56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sk-SK" sz="1700" b="1">
                          <a:latin typeface="Times New Roman"/>
                          <a:ea typeface="Times New Roman"/>
                        </a:rPr>
                        <a:t>8.</a:t>
                      </a:r>
                      <a:endParaRPr lang="sk-SK" sz="900">
                        <a:latin typeface="Times New Roman"/>
                        <a:ea typeface="Times New Roman"/>
                      </a:endParaRPr>
                    </a:p>
                  </a:txBody>
                  <a:tcPr marL="56982" marR="56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sk-SK" sz="900">
                        <a:latin typeface="Times New Roman"/>
                        <a:ea typeface="Times New Roman"/>
                      </a:endParaRPr>
                    </a:p>
                  </a:txBody>
                  <a:tcPr marL="56982" marR="56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25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sk-SK" sz="1700" b="1">
                          <a:latin typeface="Times New Roman"/>
                          <a:ea typeface="Times New Roman"/>
                        </a:rPr>
                        <a:t>9.</a:t>
                      </a:r>
                      <a:endParaRPr lang="sk-SK" sz="900">
                        <a:latin typeface="Times New Roman"/>
                        <a:ea typeface="Times New Roman"/>
                      </a:endParaRPr>
                    </a:p>
                  </a:txBody>
                  <a:tcPr marL="56982" marR="56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sk-SK" sz="900">
                        <a:latin typeface="Times New Roman"/>
                        <a:ea typeface="Times New Roman"/>
                      </a:endParaRPr>
                    </a:p>
                  </a:txBody>
                  <a:tcPr marL="56982" marR="56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sk-SK" sz="1700" b="1">
                          <a:latin typeface="Times New Roman"/>
                          <a:ea typeface="Times New Roman"/>
                        </a:rPr>
                        <a:t>10.</a:t>
                      </a:r>
                      <a:endParaRPr lang="sk-SK" sz="900">
                        <a:latin typeface="Times New Roman"/>
                        <a:ea typeface="Times New Roman"/>
                      </a:endParaRPr>
                    </a:p>
                  </a:txBody>
                  <a:tcPr marL="56982" marR="56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sk-SK" sz="900">
                        <a:latin typeface="Times New Roman"/>
                        <a:ea typeface="Times New Roman"/>
                      </a:endParaRPr>
                    </a:p>
                  </a:txBody>
                  <a:tcPr marL="56982" marR="56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sk-SK" sz="1700" b="1" dirty="0">
                          <a:latin typeface="Times New Roman"/>
                          <a:ea typeface="Times New Roman"/>
                        </a:rPr>
                        <a:t>11.</a:t>
                      </a:r>
                      <a:endParaRPr lang="sk-SK" sz="900" dirty="0">
                        <a:latin typeface="Times New Roman"/>
                        <a:ea typeface="Times New Roman"/>
                      </a:endParaRPr>
                    </a:p>
                  </a:txBody>
                  <a:tcPr marL="56982" marR="56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sk-SK" sz="900">
                        <a:latin typeface="Times New Roman"/>
                        <a:ea typeface="Times New Roman"/>
                      </a:endParaRPr>
                    </a:p>
                  </a:txBody>
                  <a:tcPr marL="56982" marR="56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sk-SK" sz="1700" b="1">
                          <a:latin typeface="Times New Roman"/>
                          <a:ea typeface="Times New Roman"/>
                        </a:rPr>
                        <a:t>12.</a:t>
                      </a:r>
                      <a:endParaRPr lang="sk-SK" sz="900">
                        <a:latin typeface="Times New Roman"/>
                        <a:ea typeface="Times New Roman"/>
                      </a:endParaRPr>
                    </a:p>
                  </a:txBody>
                  <a:tcPr marL="56982" marR="56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sk-SK" sz="900">
                        <a:latin typeface="Times New Roman"/>
                        <a:ea typeface="Times New Roman"/>
                      </a:endParaRPr>
                    </a:p>
                  </a:txBody>
                  <a:tcPr marL="56982" marR="56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sk-SK" sz="1700" b="1">
                          <a:latin typeface="Times New Roman"/>
                          <a:ea typeface="Times New Roman"/>
                        </a:rPr>
                        <a:t>13.</a:t>
                      </a:r>
                      <a:endParaRPr lang="sk-SK" sz="900">
                        <a:latin typeface="Times New Roman"/>
                        <a:ea typeface="Times New Roman"/>
                      </a:endParaRPr>
                    </a:p>
                  </a:txBody>
                  <a:tcPr marL="56982" marR="56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sk-SK" sz="900">
                        <a:latin typeface="Times New Roman"/>
                        <a:ea typeface="Times New Roman"/>
                      </a:endParaRPr>
                    </a:p>
                  </a:txBody>
                  <a:tcPr marL="56982" marR="56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sk-SK" sz="1700" b="1">
                          <a:latin typeface="Times New Roman"/>
                          <a:ea typeface="Times New Roman"/>
                        </a:rPr>
                        <a:t>14.</a:t>
                      </a:r>
                      <a:endParaRPr lang="sk-SK" sz="900">
                        <a:latin typeface="Times New Roman"/>
                        <a:ea typeface="Times New Roman"/>
                      </a:endParaRPr>
                    </a:p>
                  </a:txBody>
                  <a:tcPr marL="56982" marR="56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sk-SK" sz="900">
                        <a:latin typeface="Times New Roman"/>
                        <a:ea typeface="Times New Roman"/>
                      </a:endParaRPr>
                    </a:p>
                  </a:txBody>
                  <a:tcPr marL="56982" marR="56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sk-SK" sz="1700" b="1">
                          <a:latin typeface="Times New Roman"/>
                          <a:ea typeface="Times New Roman"/>
                        </a:rPr>
                        <a:t>15.</a:t>
                      </a:r>
                      <a:endParaRPr lang="sk-SK" sz="900">
                        <a:latin typeface="Times New Roman"/>
                        <a:ea typeface="Times New Roman"/>
                      </a:endParaRPr>
                    </a:p>
                  </a:txBody>
                  <a:tcPr marL="56982" marR="56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sk-SK" sz="900">
                        <a:latin typeface="Times New Roman"/>
                        <a:ea typeface="Times New Roman"/>
                      </a:endParaRPr>
                    </a:p>
                  </a:txBody>
                  <a:tcPr marL="56982" marR="56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sk-SK" sz="1700" b="1">
                          <a:latin typeface="Times New Roman"/>
                          <a:ea typeface="Times New Roman"/>
                        </a:rPr>
                        <a:t>16.</a:t>
                      </a:r>
                      <a:endParaRPr lang="sk-SK" sz="900">
                        <a:latin typeface="Times New Roman"/>
                        <a:ea typeface="Times New Roman"/>
                      </a:endParaRPr>
                    </a:p>
                  </a:txBody>
                  <a:tcPr marL="56982" marR="56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sk-SK" sz="900" dirty="0">
                        <a:latin typeface="Times New Roman"/>
                        <a:ea typeface="Times New Roman"/>
                      </a:endParaRPr>
                    </a:p>
                  </a:txBody>
                  <a:tcPr marL="56982" marR="569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Obrázok 6" descr="jesus_puzzle___m.jpg"/>
          <p:cNvPicPr>
            <a:picLocks noChangeAspect="1"/>
          </p:cNvPicPr>
          <p:nvPr/>
        </p:nvPicPr>
        <p:blipFill>
          <a:blip r:embed="rId2" cstate="print"/>
          <a:srcRect l="53774" r="1744" b="2314"/>
          <a:stretch>
            <a:fillRect/>
          </a:stretch>
        </p:blipFill>
        <p:spPr>
          <a:xfrm>
            <a:off x="6444208" y="1124744"/>
            <a:ext cx="1786577" cy="2592288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8" name="BlokTextu 7"/>
          <p:cNvSpPr txBox="1"/>
          <p:nvPr/>
        </p:nvSpPr>
        <p:spPr>
          <a:xfrm>
            <a:off x="899592" y="5157192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? Na každom stretnutí sa preberie 1 kapitola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Markovo evanjelium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5" descr="http://www.furca.sk/M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124744"/>
            <a:ext cx="2963367" cy="39527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316" name="Text Box 6"/>
          <p:cNvSpPr txBox="1">
            <a:spLocks noChangeArrowheads="1"/>
          </p:cNvSpPr>
          <p:nvPr/>
        </p:nvSpPr>
        <p:spPr bwMode="auto">
          <a:xfrm>
            <a:off x="1115616" y="5445224"/>
            <a:ext cx="3276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k-SK" b="1" dirty="0">
                <a:solidFill>
                  <a:schemeClr val="accent5"/>
                </a:solidFill>
                <a:latin typeface="Comic Sans MS" pitchFamily="66" charset="0"/>
              </a:rPr>
              <a:t>Evanjelista Matúš</a:t>
            </a:r>
          </a:p>
        </p:txBody>
      </p:sp>
      <p:pic>
        <p:nvPicPr>
          <p:cNvPr id="13317" name="Picture 8" descr="http://www.furca.sk/J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980728"/>
            <a:ext cx="3086051" cy="41164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318" name="Text Box 9"/>
          <p:cNvSpPr txBox="1">
            <a:spLocks noChangeArrowheads="1"/>
          </p:cNvSpPr>
          <p:nvPr/>
        </p:nvSpPr>
        <p:spPr bwMode="auto">
          <a:xfrm>
            <a:off x="5334000" y="5486400"/>
            <a:ext cx="3276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k-SK" b="1" dirty="0">
                <a:solidFill>
                  <a:schemeClr val="accent5"/>
                </a:solidFill>
                <a:latin typeface="Comic Sans MS" pitchFamily="66" charset="0"/>
              </a:rPr>
              <a:t>Evanjelista Ján</a:t>
            </a:r>
          </a:p>
        </p:txBody>
      </p:sp>
      <p:sp>
        <p:nvSpPr>
          <p:cNvPr id="13319" name="Rectangle 10"/>
          <p:cNvSpPr>
            <a:spLocks noChangeArrowheads="1"/>
          </p:cNvSpPr>
          <p:nvPr/>
        </p:nvSpPr>
        <p:spPr bwMode="auto">
          <a:xfrm>
            <a:off x="762000" y="6046788"/>
            <a:ext cx="7651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F5B80B"/>
                </a:solidFill>
                <a:latin typeface="Comic Sans MS" pitchFamily="66" charset="0"/>
                <a:cs typeface="Times New Roman" pitchFamily="18" charset="0"/>
              </a:rPr>
              <a:t>apoštoli, priami svedkovia Ježišovho života</a:t>
            </a:r>
            <a:endParaRPr lang="sk-SK" sz="2800" b="1">
              <a:solidFill>
                <a:srgbClr val="F5B80B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3200400" y="6122988"/>
            <a:ext cx="28352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F5B80B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n-US" sz="2800" b="1">
                <a:solidFill>
                  <a:srgbClr val="F5B80B"/>
                </a:solidFill>
                <a:latin typeface="Comic Sans MS" pitchFamily="66" charset="0"/>
                <a:cs typeface="Times New Roman" pitchFamily="18" charset="0"/>
              </a:rPr>
              <a:t>žiaci apoštolov</a:t>
            </a:r>
          </a:p>
        </p:txBody>
      </p:sp>
      <p:pic>
        <p:nvPicPr>
          <p:cNvPr id="14340" name="Picture 6" descr="http://www.furca.sk/Mk.jpg"/>
          <p:cNvPicPr>
            <a:picLocks noChangeAspect="1" noChangeArrowheads="1"/>
          </p:cNvPicPr>
          <p:nvPr/>
        </p:nvPicPr>
        <p:blipFill>
          <a:blip r:embed="rId2" cstate="print"/>
          <a:srcRect l="4439"/>
          <a:stretch>
            <a:fillRect/>
          </a:stretch>
        </p:blipFill>
        <p:spPr bwMode="auto">
          <a:xfrm>
            <a:off x="5292080" y="1268760"/>
            <a:ext cx="2888368" cy="40324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341" name="Picture 9" descr="http://www.furca.sk/L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196752"/>
            <a:ext cx="3024336" cy="40348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342" name="Text Box 10"/>
          <p:cNvSpPr txBox="1">
            <a:spLocks noChangeArrowheads="1"/>
          </p:cNvSpPr>
          <p:nvPr/>
        </p:nvSpPr>
        <p:spPr bwMode="auto">
          <a:xfrm>
            <a:off x="1403648" y="5517232"/>
            <a:ext cx="3276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k-SK" b="1" dirty="0">
                <a:solidFill>
                  <a:schemeClr val="accent5"/>
                </a:solidFill>
                <a:latin typeface="Comic Sans MS" pitchFamily="66" charset="0"/>
              </a:rPr>
              <a:t>Evanjelista Lukáš</a:t>
            </a:r>
          </a:p>
        </p:txBody>
      </p:sp>
      <p:sp>
        <p:nvSpPr>
          <p:cNvPr id="14343" name="Text Box 11"/>
          <p:cNvSpPr txBox="1">
            <a:spLocks noChangeArrowheads="1"/>
          </p:cNvSpPr>
          <p:nvPr/>
        </p:nvSpPr>
        <p:spPr bwMode="auto">
          <a:xfrm>
            <a:off x="5508104" y="5517232"/>
            <a:ext cx="3276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k-SK" b="1" dirty="0">
                <a:solidFill>
                  <a:schemeClr val="accent5"/>
                </a:solidFill>
                <a:latin typeface="Comic Sans MS" pitchFamily="66" charset="0"/>
              </a:rPr>
              <a:t>Evanjelista Marek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157592" cy="1066800"/>
          </a:xfrm>
        </p:spPr>
        <p:txBody>
          <a:bodyPr>
            <a:normAutofit/>
          </a:bodyPr>
          <a:lstStyle/>
          <a:p>
            <a:r>
              <a:rPr lang="sk-SK" sz="3600" dirty="0" smtClean="0"/>
              <a:t>Časový horizont vzniku NZ</a:t>
            </a:r>
            <a:endParaRPr lang="sk-SK" sz="3600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644008" y="1700808"/>
            <a:ext cx="2160240" cy="4724400"/>
          </a:xfrm>
        </p:spPr>
        <p:txBody>
          <a:bodyPr/>
          <a:lstStyle/>
          <a:p>
            <a:pPr>
              <a:buNone/>
            </a:pPr>
            <a:endParaRPr lang="sk-SK" dirty="0" smtClean="0"/>
          </a:p>
          <a:p>
            <a:pPr>
              <a:buNone/>
            </a:pPr>
            <a:endParaRPr lang="sk-SK" dirty="0" smtClean="0"/>
          </a:p>
          <a:p>
            <a:pPr>
              <a:buNone/>
            </a:pPr>
            <a:endParaRPr lang="sk-SK" dirty="0" smtClean="0"/>
          </a:p>
          <a:p>
            <a:pPr>
              <a:buNone/>
            </a:pPr>
            <a:endParaRPr lang="sk-SK" dirty="0" smtClean="0"/>
          </a:p>
          <a:p>
            <a:pPr>
              <a:buNone/>
            </a:pPr>
            <a:r>
              <a:rPr lang="sk-SK" sz="2000" dirty="0" smtClean="0">
                <a:solidFill>
                  <a:srgbClr val="7030A0"/>
                </a:solidFill>
              </a:rPr>
              <a:t>  najstaršie:</a:t>
            </a:r>
          </a:p>
          <a:p>
            <a:pPr>
              <a:buNone/>
            </a:pPr>
            <a:endParaRPr lang="sk-SK" sz="2000" dirty="0" smtClean="0"/>
          </a:p>
          <a:p>
            <a:r>
              <a:rPr lang="sk-SK" sz="2000" dirty="0" smtClean="0"/>
              <a:t>Pavlove listy</a:t>
            </a:r>
          </a:p>
          <a:p>
            <a:r>
              <a:rPr lang="sk-SK" sz="2000" b="1" dirty="0" smtClean="0">
                <a:solidFill>
                  <a:schemeClr val="accent3"/>
                </a:solidFill>
              </a:rPr>
              <a:t>Markovo evanjelium</a:t>
            </a:r>
          </a:p>
          <a:p>
            <a:r>
              <a:rPr lang="sk-SK" dirty="0" smtClean="0">
                <a:solidFill>
                  <a:schemeClr val="accent5"/>
                </a:solidFill>
              </a:rPr>
              <a:t>(most?)</a:t>
            </a:r>
            <a:endParaRPr lang="sk-SK" sz="2000" dirty="0">
              <a:solidFill>
                <a:schemeClr val="accent5"/>
              </a:solidFill>
            </a:endParaRP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588224" y="1700808"/>
            <a:ext cx="2016224" cy="4724400"/>
          </a:xfrm>
        </p:spPr>
        <p:txBody>
          <a:bodyPr/>
          <a:lstStyle/>
          <a:p>
            <a:pPr>
              <a:buNone/>
            </a:pPr>
            <a:endParaRPr lang="sk-SK" dirty="0" smtClean="0"/>
          </a:p>
          <a:p>
            <a:pPr>
              <a:buNone/>
            </a:pPr>
            <a:endParaRPr lang="sk-SK" dirty="0" smtClean="0"/>
          </a:p>
          <a:p>
            <a:pPr>
              <a:buNone/>
            </a:pPr>
            <a:endParaRPr lang="sk-SK" dirty="0" smtClean="0"/>
          </a:p>
          <a:p>
            <a:pPr>
              <a:buNone/>
            </a:pPr>
            <a:endParaRPr lang="sk-SK" dirty="0" smtClean="0"/>
          </a:p>
          <a:p>
            <a:pPr>
              <a:buNone/>
            </a:pPr>
            <a:r>
              <a:rPr lang="sk-SK" sz="2000" dirty="0" smtClean="0">
                <a:solidFill>
                  <a:srgbClr val="00B050"/>
                </a:solidFill>
              </a:rPr>
              <a:t>najmladšie:</a:t>
            </a:r>
          </a:p>
          <a:p>
            <a:pPr>
              <a:buNone/>
            </a:pPr>
            <a:endParaRPr lang="sk-SK" sz="2000" dirty="0" smtClean="0"/>
          </a:p>
          <a:p>
            <a:r>
              <a:rPr lang="sk-SK" sz="2000" dirty="0" smtClean="0"/>
              <a:t>2 Petrov list</a:t>
            </a:r>
          </a:p>
          <a:p>
            <a:r>
              <a:rPr lang="sk-SK" sz="2000" dirty="0" smtClean="0"/>
              <a:t>Jánovo evanjelium</a:t>
            </a:r>
            <a:endParaRPr lang="sk-SK" sz="2400" dirty="0" smtClean="0"/>
          </a:p>
          <a:p>
            <a:endParaRPr lang="sk-SK" dirty="0"/>
          </a:p>
        </p:txBody>
      </p:sp>
      <p:cxnSp>
        <p:nvCxnSpPr>
          <p:cNvPr id="6" name="Rovná spojnica 5"/>
          <p:cNvCxnSpPr/>
          <p:nvPr/>
        </p:nvCxnSpPr>
        <p:spPr>
          <a:xfrm>
            <a:off x="683568" y="2492896"/>
            <a:ext cx="748883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Ovál 8"/>
          <p:cNvSpPr/>
          <p:nvPr/>
        </p:nvSpPr>
        <p:spPr>
          <a:xfrm>
            <a:off x="5148064" y="2420888"/>
            <a:ext cx="216024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dirty="0"/>
          </a:p>
        </p:txBody>
      </p:sp>
      <p:sp>
        <p:nvSpPr>
          <p:cNvPr id="10" name="Ovál 9"/>
          <p:cNvSpPr/>
          <p:nvPr/>
        </p:nvSpPr>
        <p:spPr>
          <a:xfrm>
            <a:off x="7452320" y="2420888"/>
            <a:ext cx="216024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dirty="0"/>
          </a:p>
        </p:txBody>
      </p:sp>
      <p:sp>
        <p:nvSpPr>
          <p:cNvPr id="12" name="Šesťcípa hviezda 11"/>
          <p:cNvSpPr/>
          <p:nvPr/>
        </p:nvSpPr>
        <p:spPr>
          <a:xfrm>
            <a:off x="539552" y="2348880"/>
            <a:ext cx="216024" cy="288032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dirty="0"/>
          </a:p>
        </p:txBody>
      </p:sp>
      <p:sp>
        <p:nvSpPr>
          <p:cNvPr id="13" name="Kríž 12"/>
          <p:cNvSpPr/>
          <p:nvPr/>
        </p:nvSpPr>
        <p:spPr>
          <a:xfrm>
            <a:off x="2627784" y="2060848"/>
            <a:ext cx="432048" cy="432048"/>
          </a:xfrm>
          <a:prstGeom prst="plus">
            <a:avLst>
              <a:gd name="adj" fmla="val 446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dirty="0"/>
          </a:p>
        </p:txBody>
      </p:sp>
      <p:sp>
        <p:nvSpPr>
          <p:cNvPr id="15" name="BlokTextu 14"/>
          <p:cNvSpPr txBox="1"/>
          <p:nvPr/>
        </p:nvSpPr>
        <p:spPr>
          <a:xfrm>
            <a:off x="691952" y="293332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k-SK" dirty="0"/>
          </a:p>
        </p:txBody>
      </p:sp>
      <p:sp>
        <p:nvSpPr>
          <p:cNvPr id="16" name="BlokTextu 15"/>
          <p:cNvSpPr txBox="1"/>
          <p:nvPr/>
        </p:nvSpPr>
        <p:spPr>
          <a:xfrm>
            <a:off x="844352" y="308572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k-SK" dirty="0"/>
          </a:p>
        </p:txBody>
      </p:sp>
      <p:sp>
        <p:nvSpPr>
          <p:cNvPr id="17" name="BlokTextu 16"/>
          <p:cNvSpPr txBox="1"/>
          <p:nvPr/>
        </p:nvSpPr>
        <p:spPr>
          <a:xfrm>
            <a:off x="996752" y="323812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k-SK" dirty="0"/>
          </a:p>
        </p:txBody>
      </p:sp>
      <p:sp>
        <p:nvSpPr>
          <p:cNvPr id="18" name="BlokTextu 17"/>
          <p:cNvSpPr txBox="1"/>
          <p:nvPr/>
        </p:nvSpPr>
        <p:spPr>
          <a:xfrm>
            <a:off x="1149152" y="339052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k-SK" dirty="0"/>
          </a:p>
        </p:txBody>
      </p:sp>
      <p:sp>
        <p:nvSpPr>
          <p:cNvPr id="19" name="BlokTextu 18"/>
          <p:cNvSpPr txBox="1"/>
          <p:nvPr/>
        </p:nvSpPr>
        <p:spPr>
          <a:xfrm>
            <a:off x="2555776" y="270892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30.r.</a:t>
            </a:r>
            <a:endParaRPr lang="sk-SK" dirty="0"/>
          </a:p>
        </p:txBody>
      </p:sp>
      <p:sp>
        <p:nvSpPr>
          <p:cNvPr id="20" name="BlokTextu 19"/>
          <p:cNvSpPr txBox="1"/>
          <p:nvPr/>
        </p:nvSpPr>
        <p:spPr>
          <a:xfrm>
            <a:off x="7308304" y="270892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90.r.</a:t>
            </a:r>
            <a:endParaRPr lang="sk-SK" dirty="0"/>
          </a:p>
        </p:txBody>
      </p:sp>
      <p:sp>
        <p:nvSpPr>
          <p:cNvPr id="21" name="BlokTextu 20"/>
          <p:cNvSpPr txBox="1"/>
          <p:nvPr/>
        </p:nvSpPr>
        <p:spPr>
          <a:xfrm>
            <a:off x="5076056" y="270892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/>
              <a:t>60.r.</a:t>
            </a:r>
            <a:endParaRPr lang="sk-SK" dirty="0"/>
          </a:p>
        </p:txBody>
      </p:sp>
      <p:sp>
        <p:nvSpPr>
          <p:cNvPr id="23" name="BlokTextu 22"/>
          <p:cNvSpPr txBox="1"/>
          <p:nvPr/>
        </p:nvSpPr>
        <p:spPr>
          <a:xfrm>
            <a:off x="683568" y="1772816"/>
            <a:ext cx="2007840" cy="40011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k-SK" sz="2000" dirty="0" smtClean="0"/>
              <a:t>Ježišov život</a:t>
            </a:r>
            <a:endParaRPr lang="sk-SK" sz="2000" dirty="0"/>
          </a:p>
        </p:txBody>
      </p:sp>
      <p:sp>
        <p:nvSpPr>
          <p:cNvPr id="24" name="BlokTextu 23"/>
          <p:cNvSpPr txBox="1"/>
          <p:nvPr/>
        </p:nvSpPr>
        <p:spPr>
          <a:xfrm>
            <a:off x="5220072" y="1772816"/>
            <a:ext cx="2520280" cy="4001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k-SK" sz="2000" dirty="0" smtClean="0"/>
              <a:t>spisovanie evanjelia</a:t>
            </a:r>
            <a:endParaRPr lang="sk-SK" sz="2000" dirty="0"/>
          </a:p>
        </p:txBody>
      </p:sp>
      <p:sp>
        <p:nvSpPr>
          <p:cNvPr id="25" name="BlokTextu 24"/>
          <p:cNvSpPr txBox="1"/>
          <p:nvPr/>
        </p:nvSpPr>
        <p:spPr>
          <a:xfrm>
            <a:off x="2987824" y="1772816"/>
            <a:ext cx="2016224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sk-SK" sz="2000" dirty="0" smtClean="0"/>
              <a:t>ohlasovanie JK</a:t>
            </a:r>
            <a:endParaRPr lang="sk-SK" sz="2000" dirty="0"/>
          </a:p>
        </p:txBody>
      </p:sp>
      <p:sp>
        <p:nvSpPr>
          <p:cNvPr id="22" name="Rovnoramenný trojuholník 21"/>
          <p:cNvSpPr/>
          <p:nvPr/>
        </p:nvSpPr>
        <p:spPr>
          <a:xfrm rot="10800000">
            <a:off x="3131840" y="2636912"/>
            <a:ext cx="1872208" cy="2664296"/>
          </a:xfrm>
          <a:prstGeom prst="triangl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k-SK" dirty="0"/>
          </a:p>
        </p:txBody>
      </p:sp>
      <p:sp>
        <p:nvSpPr>
          <p:cNvPr id="26" name="BlokTextu 25"/>
          <p:cNvSpPr txBox="1"/>
          <p:nvPr/>
        </p:nvSpPr>
        <p:spPr>
          <a:xfrm>
            <a:off x="3275856" y="2780928"/>
            <a:ext cx="1512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dirty="0" smtClean="0"/>
              <a:t>vákuum</a:t>
            </a:r>
          </a:p>
          <a:p>
            <a:pPr algn="ctr"/>
            <a:r>
              <a:rPr lang="sk-SK" sz="2400" dirty="0" smtClean="0"/>
              <a:t>?</a:t>
            </a:r>
            <a:endParaRPr lang="sk-SK" dirty="0"/>
          </a:p>
        </p:txBody>
      </p:sp>
      <p:sp>
        <p:nvSpPr>
          <p:cNvPr id="27" name="Zástupný symbol čísla snímky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8</a:t>
            </a:fld>
            <a:endParaRPr lang="sk-SK" dirty="0"/>
          </a:p>
        </p:txBody>
      </p:sp>
      <p:sp>
        <p:nvSpPr>
          <p:cNvPr id="28" name="Zástupný symbol päty 2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dirty="0" smtClean="0"/>
              <a:t>Katechéti BA 2017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22" grpId="0" animBg="1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7" name="Zástupný symbol obsahu 6" descr="mark-manuscript najstarší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124744"/>
            <a:ext cx="4176464" cy="43017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211960" y="1556792"/>
            <a:ext cx="4038600" cy="4525963"/>
          </a:xfrm>
        </p:spPr>
        <p:txBody>
          <a:bodyPr/>
          <a:lstStyle/>
          <a:p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Katechéti BA 2017</a:t>
            </a: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ED443-E11B-4BEB-878B-E1EC14AC3DF0}" type="slidenum">
              <a:rPr lang="sk-SK" smtClean="0"/>
              <a:pPr/>
              <a:t>9</a:t>
            </a:fld>
            <a:endParaRPr lang="sk-SK"/>
          </a:p>
        </p:txBody>
      </p:sp>
      <p:sp>
        <p:nvSpPr>
          <p:cNvPr id="8" name="BlokTextu 7"/>
          <p:cNvSpPr txBox="1"/>
          <p:nvPr/>
        </p:nvSpPr>
        <p:spPr>
          <a:xfrm>
            <a:off x="5364088" y="4581128"/>
            <a:ext cx="3024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dirty="0" err="1" smtClean="0"/>
              <a:t>Mk</a:t>
            </a:r>
            <a:r>
              <a:rPr lang="sk-SK" sz="2400" dirty="0" smtClean="0"/>
              <a:t> 5, 15-18 </a:t>
            </a:r>
          </a:p>
          <a:p>
            <a:pPr algn="ctr"/>
            <a:r>
              <a:rPr lang="sk-SK" sz="2400" dirty="0" smtClean="0"/>
              <a:t>z 1. storočia</a:t>
            </a:r>
            <a:endParaRPr lang="sk-SK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tský">
  <a:themeElements>
    <a:clrScheme name="Slnovrat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Vlastná 3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Mests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4842</TotalTime>
  <Words>1126</Words>
  <Application>Microsoft Office PowerPoint</Application>
  <PresentationFormat>Prezentácia na obrazovke (4:3)</PresentationFormat>
  <Paragraphs>443</Paragraphs>
  <Slides>44</Slides>
  <Notes>1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44</vt:i4>
      </vt:variant>
    </vt:vector>
  </HeadingPairs>
  <TitlesOfParts>
    <vt:vector size="45" baseType="lpstr">
      <vt:lpstr>Mestský</vt:lpstr>
      <vt:lpstr>Veni Sancte </vt:lpstr>
      <vt:lpstr>Snímka 2</vt:lpstr>
      <vt:lpstr>Snímka 3</vt:lpstr>
      <vt:lpstr>Snímka 4</vt:lpstr>
      <vt:lpstr>Markovo evanjelium</vt:lpstr>
      <vt:lpstr>Snímka 6</vt:lpstr>
      <vt:lpstr>Snímka 7</vt:lpstr>
      <vt:lpstr>Časový horizont vzniku NZ</vt:lpstr>
      <vt:lpstr>Snímka 9</vt:lpstr>
      <vt:lpstr>Vznik evanjelií – od konca</vt:lpstr>
      <vt:lpstr>Život  Ježiša Krista</vt:lpstr>
      <vt:lpstr>Markovo evanjelium</vt:lpstr>
      <vt:lpstr>Snímka 13</vt:lpstr>
      <vt:lpstr>Markovo evanjelium</vt:lpstr>
      <vt:lpstr> Evanjelium šité horúcou ihlou?</vt:lpstr>
      <vt:lpstr>Markovo evanjelium</vt:lpstr>
      <vt:lpstr>Autor evanjelia:</vt:lpstr>
      <vt:lpstr>tradícia:  Markov dom </vt:lpstr>
      <vt:lpstr>Snímka 19</vt:lpstr>
      <vt:lpstr>Snímka 20</vt:lpstr>
      <vt:lpstr>Miesto vzniku:</vt:lpstr>
      <vt:lpstr>Dátum vzniku:</vt:lpstr>
      <vt:lpstr>Adresáti evanjelia:</vt:lpstr>
      <vt:lpstr>Pramene evanjelia:</vt:lpstr>
      <vt:lpstr>Markov štýl:</vt:lpstr>
      <vt:lpstr>Snímka 26</vt:lpstr>
      <vt:lpstr>Uzdravenie Petrovej svokry</vt:lpstr>
      <vt:lpstr>Snímka 28</vt:lpstr>
      <vt:lpstr>Snímka 29</vt:lpstr>
      <vt:lpstr>Markova teológia</vt:lpstr>
      <vt:lpstr>Ježiš v evanjeliách</vt:lpstr>
      <vt:lpstr>Štýl evanjelia</vt:lpstr>
      <vt:lpstr>naj</vt:lpstr>
      <vt:lpstr>Ako využiť štýl evanjelia v katechéze? </vt:lpstr>
      <vt:lpstr>Kto je to ten Ježiš?</vt:lpstr>
      <vt:lpstr>Snímka 36</vt:lpstr>
      <vt:lpstr>Hľadať v Mk evanjeliu</vt:lpstr>
      <vt:lpstr>Snímka 38</vt:lpstr>
      <vt:lpstr>Stopovačka                skóre   0 : 0</vt:lpstr>
      <vt:lpstr>Markov Ježiš</vt:lpstr>
      <vt:lpstr>Stopovačka                skóre   0 : 0</vt:lpstr>
      <vt:lpstr>Snímka 42</vt:lpstr>
      <vt:lpstr>Snímka 43</vt:lpstr>
      <vt:lpstr>Snímka 44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Ježiš Kristus evanjelií</dc:title>
  <dc:creator>Jano</dc:creator>
  <cp:lastModifiedBy>sr. Dáša</cp:lastModifiedBy>
  <cp:revision>254</cp:revision>
  <dcterms:created xsi:type="dcterms:W3CDTF">2015-10-14T18:30:43Z</dcterms:created>
  <dcterms:modified xsi:type="dcterms:W3CDTF">2017-09-08T07:38:45Z</dcterms:modified>
</cp:coreProperties>
</file>