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58" r:id="rId4"/>
    <p:sldId id="260" r:id="rId5"/>
    <p:sldId id="264" r:id="rId6"/>
    <p:sldId id="261" r:id="rId7"/>
    <p:sldId id="266" r:id="rId8"/>
    <p:sldId id="263" r:id="rId9"/>
    <p:sldId id="265" r:id="rId10"/>
    <p:sldId id="262" r:id="rId11"/>
    <p:sldId id="267" r:id="rId12"/>
    <p:sldId id="268" r:id="rId13"/>
    <p:sldId id="269" r:id="rId14"/>
    <p:sldId id="282" r:id="rId15"/>
    <p:sldId id="270" r:id="rId16"/>
    <p:sldId id="271" r:id="rId17"/>
    <p:sldId id="272" r:id="rId18"/>
    <p:sldId id="274" r:id="rId19"/>
    <p:sldId id="277" r:id="rId20"/>
    <p:sldId id="278" r:id="rId21"/>
    <p:sldId id="279" r:id="rId22"/>
    <p:sldId id="281" r:id="rId23"/>
    <p:sldId id="28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9"/>
  </p:normalViewPr>
  <p:slideViewPr>
    <p:cSldViewPr snapToGrid="0" snapToObjects="1">
      <p:cViewPr varScale="1">
        <p:scale>
          <a:sx n="106" d="100"/>
          <a:sy n="106" d="100"/>
        </p:scale>
        <p:origin x="792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37B178-D842-4A44-B394-83E415398272}" type="doc">
      <dgm:prSet loTypeId="urn:microsoft.com/office/officeart/2005/8/layout/hierarchy3" loCatId="hierarchy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5B8F232-7F19-4F71-B553-B7BDD2A89375}">
      <dgm:prSet/>
      <dgm:spPr/>
      <dgm:t>
        <a:bodyPr/>
        <a:lstStyle/>
        <a:p>
          <a:r>
            <a:rPr lang="sk-SK" dirty="0"/>
            <a:t>Cieľ vyučovacej hodiny</a:t>
          </a:r>
          <a:endParaRPr lang="en-US" dirty="0"/>
        </a:p>
      </dgm:t>
    </dgm:pt>
    <dgm:pt modelId="{0537D060-4E9F-4DC6-A60A-A432A9F6375A}" type="parTrans" cxnId="{C6ABF166-132B-46C0-85CC-91B3F53AD718}">
      <dgm:prSet/>
      <dgm:spPr/>
      <dgm:t>
        <a:bodyPr/>
        <a:lstStyle/>
        <a:p>
          <a:endParaRPr lang="en-US"/>
        </a:p>
      </dgm:t>
    </dgm:pt>
    <dgm:pt modelId="{6D1F42CD-F7C0-4719-91BF-701CA40051E6}" type="sibTrans" cxnId="{C6ABF166-132B-46C0-85CC-91B3F53AD718}">
      <dgm:prSet/>
      <dgm:spPr/>
      <dgm:t>
        <a:bodyPr/>
        <a:lstStyle/>
        <a:p>
          <a:endParaRPr lang="en-US"/>
        </a:p>
      </dgm:t>
    </dgm:pt>
    <dgm:pt modelId="{14804345-3966-4880-8E5A-BEE0285C7A25}">
      <dgm:prSet/>
      <dgm:spPr/>
      <dgm:t>
        <a:bodyPr/>
        <a:lstStyle/>
        <a:p>
          <a:r>
            <a:rPr lang="sk-SK" dirty="0"/>
            <a:t>Organizácia hodiny</a:t>
          </a:r>
          <a:endParaRPr lang="en-US" dirty="0"/>
        </a:p>
      </dgm:t>
    </dgm:pt>
    <dgm:pt modelId="{A470A567-5C01-4A3B-82E3-85AA8DCE2909}" type="parTrans" cxnId="{91587624-ECDB-4882-ABD7-B5AA8AD34EDE}">
      <dgm:prSet/>
      <dgm:spPr/>
      <dgm:t>
        <a:bodyPr/>
        <a:lstStyle/>
        <a:p>
          <a:endParaRPr lang="en-US"/>
        </a:p>
      </dgm:t>
    </dgm:pt>
    <dgm:pt modelId="{37380863-A0BE-40D6-A336-A3EFA226D063}" type="sibTrans" cxnId="{91587624-ECDB-4882-ABD7-B5AA8AD34EDE}">
      <dgm:prSet/>
      <dgm:spPr/>
      <dgm:t>
        <a:bodyPr/>
        <a:lstStyle/>
        <a:p>
          <a:endParaRPr lang="en-US"/>
        </a:p>
      </dgm:t>
    </dgm:pt>
    <dgm:pt modelId="{919B32BE-15F5-4944-88E9-BAD5A6AE28B2}" type="pres">
      <dgm:prSet presAssocID="{7637B178-D842-4A44-B394-83E41539827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D616E86-D8F4-6D47-9847-6B3FBDA99B25}" type="pres">
      <dgm:prSet presAssocID="{D5B8F232-7F19-4F71-B553-B7BDD2A89375}" presName="root" presStyleCnt="0"/>
      <dgm:spPr/>
    </dgm:pt>
    <dgm:pt modelId="{F5AE6274-2B74-A34F-856B-645991FB54B4}" type="pres">
      <dgm:prSet presAssocID="{D5B8F232-7F19-4F71-B553-B7BDD2A89375}" presName="rootComposite" presStyleCnt="0"/>
      <dgm:spPr/>
    </dgm:pt>
    <dgm:pt modelId="{BF11C66A-A091-034D-A8F5-768399D2D1EB}" type="pres">
      <dgm:prSet presAssocID="{D5B8F232-7F19-4F71-B553-B7BDD2A89375}" presName="rootText" presStyleLbl="node1" presStyleIdx="0" presStyleCnt="2"/>
      <dgm:spPr/>
    </dgm:pt>
    <dgm:pt modelId="{9E042D4E-1789-D745-B06D-A12E30ECDCE1}" type="pres">
      <dgm:prSet presAssocID="{D5B8F232-7F19-4F71-B553-B7BDD2A89375}" presName="rootConnector" presStyleLbl="node1" presStyleIdx="0" presStyleCnt="2"/>
      <dgm:spPr/>
    </dgm:pt>
    <dgm:pt modelId="{3E6C5C8D-310A-034A-880E-2B4030983FBC}" type="pres">
      <dgm:prSet presAssocID="{D5B8F232-7F19-4F71-B553-B7BDD2A89375}" presName="childShape" presStyleCnt="0"/>
      <dgm:spPr/>
    </dgm:pt>
    <dgm:pt modelId="{C6817762-1F5F-D14C-A7DD-F06D8765C31C}" type="pres">
      <dgm:prSet presAssocID="{14804345-3966-4880-8E5A-BEE0285C7A25}" presName="root" presStyleCnt="0"/>
      <dgm:spPr/>
    </dgm:pt>
    <dgm:pt modelId="{46402D3D-F4C1-EC48-99A9-3D8036113913}" type="pres">
      <dgm:prSet presAssocID="{14804345-3966-4880-8E5A-BEE0285C7A25}" presName="rootComposite" presStyleCnt="0"/>
      <dgm:spPr/>
    </dgm:pt>
    <dgm:pt modelId="{B72E52C4-2484-AF45-9DF4-683DC41BF8FC}" type="pres">
      <dgm:prSet presAssocID="{14804345-3966-4880-8E5A-BEE0285C7A25}" presName="rootText" presStyleLbl="node1" presStyleIdx="1" presStyleCnt="2"/>
      <dgm:spPr/>
    </dgm:pt>
    <dgm:pt modelId="{40BB8AB6-DC6A-A14E-958D-4F5794BA12EF}" type="pres">
      <dgm:prSet presAssocID="{14804345-3966-4880-8E5A-BEE0285C7A25}" presName="rootConnector" presStyleLbl="node1" presStyleIdx="1" presStyleCnt="2"/>
      <dgm:spPr/>
    </dgm:pt>
    <dgm:pt modelId="{B7D6F7A1-4340-4445-B778-9848575D2A92}" type="pres">
      <dgm:prSet presAssocID="{14804345-3966-4880-8E5A-BEE0285C7A25}" presName="childShape" presStyleCnt="0"/>
      <dgm:spPr/>
    </dgm:pt>
  </dgm:ptLst>
  <dgm:cxnLst>
    <dgm:cxn modelId="{91587624-ECDB-4882-ABD7-B5AA8AD34EDE}" srcId="{7637B178-D842-4A44-B394-83E415398272}" destId="{14804345-3966-4880-8E5A-BEE0285C7A25}" srcOrd="1" destOrd="0" parTransId="{A470A567-5C01-4A3B-82E3-85AA8DCE2909}" sibTransId="{37380863-A0BE-40D6-A336-A3EFA226D063}"/>
    <dgm:cxn modelId="{57D4DC64-5B35-C343-9054-1E73ECEB6E06}" type="presOf" srcId="{14804345-3966-4880-8E5A-BEE0285C7A25}" destId="{B72E52C4-2484-AF45-9DF4-683DC41BF8FC}" srcOrd="0" destOrd="0" presId="urn:microsoft.com/office/officeart/2005/8/layout/hierarchy3"/>
    <dgm:cxn modelId="{C6ABF166-132B-46C0-85CC-91B3F53AD718}" srcId="{7637B178-D842-4A44-B394-83E415398272}" destId="{D5B8F232-7F19-4F71-B553-B7BDD2A89375}" srcOrd="0" destOrd="0" parTransId="{0537D060-4E9F-4DC6-A60A-A432A9F6375A}" sibTransId="{6D1F42CD-F7C0-4719-91BF-701CA40051E6}"/>
    <dgm:cxn modelId="{6796AA71-242E-2848-B026-2397411EE9A4}" type="presOf" srcId="{D5B8F232-7F19-4F71-B553-B7BDD2A89375}" destId="{BF11C66A-A091-034D-A8F5-768399D2D1EB}" srcOrd="0" destOrd="0" presId="urn:microsoft.com/office/officeart/2005/8/layout/hierarchy3"/>
    <dgm:cxn modelId="{34DC1577-6C20-274A-9502-AFDE433583C4}" type="presOf" srcId="{7637B178-D842-4A44-B394-83E415398272}" destId="{919B32BE-15F5-4944-88E9-BAD5A6AE28B2}" srcOrd="0" destOrd="0" presId="urn:microsoft.com/office/officeart/2005/8/layout/hierarchy3"/>
    <dgm:cxn modelId="{AF465B7A-7601-2345-8002-F4C8CEC2C1E0}" type="presOf" srcId="{14804345-3966-4880-8E5A-BEE0285C7A25}" destId="{40BB8AB6-DC6A-A14E-958D-4F5794BA12EF}" srcOrd="1" destOrd="0" presId="urn:microsoft.com/office/officeart/2005/8/layout/hierarchy3"/>
    <dgm:cxn modelId="{F7CD87F8-8110-A749-ADF0-5DD6AE2EE704}" type="presOf" srcId="{D5B8F232-7F19-4F71-B553-B7BDD2A89375}" destId="{9E042D4E-1789-D745-B06D-A12E30ECDCE1}" srcOrd="1" destOrd="0" presId="urn:microsoft.com/office/officeart/2005/8/layout/hierarchy3"/>
    <dgm:cxn modelId="{903AE767-4E1C-7945-93D7-A7D69BDCD372}" type="presParOf" srcId="{919B32BE-15F5-4944-88E9-BAD5A6AE28B2}" destId="{ED616E86-D8F4-6D47-9847-6B3FBDA99B25}" srcOrd="0" destOrd="0" presId="urn:microsoft.com/office/officeart/2005/8/layout/hierarchy3"/>
    <dgm:cxn modelId="{4B7BF00C-32E3-D340-8C67-C96045A03427}" type="presParOf" srcId="{ED616E86-D8F4-6D47-9847-6B3FBDA99B25}" destId="{F5AE6274-2B74-A34F-856B-645991FB54B4}" srcOrd="0" destOrd="0" presId="urn:microsoft.com/office/officeart/2005/8/layout/hierarchy3"/>
    <dgm:cxn modelId="{03A66EB5-D8C1-EE4E-B121-76FB81314BD2}" type="presParOf" srcId="{F5AE6274-2B74-A34F-856B-645991FB54B4}" destId="{BF11C66A-A091-034D-A8F5-768399D2D1EB}" srcOrd="0" destOrd="0" presId="urn:microsoft.com/office/officeart/2005/8/layout/hierarchy3"/>
    <dgm:cxn modelId="{F1A584C0-0675-5242-A971-9BDFDCEE8BCF}" type="presParOf" srcId="{F5AE6274-2B74-A34F-856B-645991FB54B4}" destId="{9E042D4E-1789-D745-B06D-A12E30ECDCE1}" srcOrd="1" destOrd="0" presId="urn:microsoft.com/office/officeart/2005/8/layout/hierarchy3"/>
    <dgm:cxn modelId="{29C5F79E-E395-CB48-97AD-7B638C356817}" type="presParOf" srcId="{ED616E86-D8F4-6D47-9847-6B3FBDA99B25}" destId="{3E6C5C8D-310A-034A-880E-2B4030983FBC}" srcOrd="1" destOrd="0" presId="urn:microsoft.com/office/officeart/2005/8/layout/hierarchy3"/>
    <dgm:cxn modelId="{CB3C1852-D1F9-324B-9FEB-D9423151BEF0}" type="presParOf" srcId="{919B32BE-15F5-4944-88E9-BAD5A6AE28B2}" destId="{C6817762-1F5F-D14C-A7DD-F06D8765C31C}" srcOrd="1" destOrd="0" presId="urn:microsoft.com/office/officeart/2005/8/layout/hierarchy3"/>
    <dgm:cxn modelId="{968E1FC9-A8D2-5547-88E9-F2679108ABD6}" type="presParOf" srcId="{C6817762-1F5F-D14C-A7DD-F06D8765C31C}" destId="{46402D3D-F4C1-EC48-99A9-3D8036113913}" srcOrd="0" destOrd="0" presId="urn:microsoft.com/office/officeart/2005/8/layout/hierarchy3"/>
    <dgm:cxn modelId="{3A0CEAAE-ECA8-E04E-93E0-336B331D746C}" type="presParOf" srcId="{46402D3D-F4C1-EC48-99A9-3D8036113913}" destId="{B72E52C4-2484-AF45-9DF4-683DC41BF8FC}" srcOrd="0" destOrd="0" presId="urn:microsoft.com/office/officeart/2005/8/layout/hierarchy3"/>
    <dgm:cxn modelId="{A79FEEA7-C593-CA47-BBCA-C7D14888293E}" type="presParOf" srcId="{46402D3D-F4C1-EC48-99A9-3D8036113913}" destId="{40BB8AB6-DC6A-A14E-958D-4F5794BA12EF}" srcOrd="1" destOrd="0" presId="urn:microsoft.com/office/officeart/2005/8/layout/hierarchy3"/>
    <dgm:cxn modelId="{A4F9C334-E2C9-A849-8386-A0D74ED067A7}" type="presParOf" srcId="{C6817762-1F5F-D14C-A7DD-F06D8765C31C}" destId="{B7D6F7A1-4340-4445-B778-9848575D2A9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CD6981-DC19-4763-B8E9-FBB062B31B60}" type="doc">
      <dgm:prSet loTypeId="urn:microsoft.com/office/officeart/2005/8/layout/hierarchy3" loCatId="hierarchy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1A0BDA2-FF88-4695-9A2E-0649EDD3F44B}">
      <dgm:prSet/>
      <dgm:spPr/>
      <dgm:t>
        <a:bodyPr/>
        <a:lstStyle/>
        <a:p>
          <a:r>
            <a:rPr lang="sk-SK" dirty="0"/>
            <a:t>Služba </a:t>
          </a:r>
          <a:endParaRPr lang="en-US" dirty="0"/>
        </a:p>
      </dgm:t>
    </dgm:pt>
    <dgm:pt modelId="{F0060554-44C0-47F2-BE81-D231D2D0DFEF}" type="parTrans" cxnId="{A1628078-D024-450A-8E51-B07F5FCCCACA}">
      <dgm:prSet/>
      <dgm:spPr/>
      <dgm:t>
        <a:bodyPr/>
        <a:lstStyle/>
        <a:p>
          <a:endParaRPr lang="en-US"/>
        </a:p>
      </dgm:t>
    </dgm:pt>
    <dgm:pt modelId="{E9812038-1BE3-4E95-A7F0-B0F17CF3C45A}" type="sibTrans" cxnId="{A1628078-D024-450A-8E51-B07F5FCCCACA}">
      <dgm:prSet/>
      <dgm:spPr/>
      <dgm:t>
        <a:bodyPr/>
        <a:lstStyle/>
        <a:p>
          <a:endParaRPr lang="en-US"/>
        </a:p>
      </dgm:t>
    </dgm:pt>
    <dgm:pt modelId="{1EC91E23-3811-4A12-8587-EA9B88C55ECC}">
      <dgm:prSet/>
      <dgm:spPr/>
      <dgm:t>
        <a:bodyPr/>
        <a:lstStyle/>
        <a:p>
          <a:r>
            <a:rPr lang="sk-SK" noProof="0" dirty="0"/>
            <a:t>Aktivity</a:t>
          </a:r>
          <a:r>
            <a:rPr lang="en-US" dirty="0"/>
            <a:t> </a:t>
          </a:r>
        </a:p>
      </dgm:t>
    </dgm:pt>
    <dgm:pt modelId="{5AE92C92-4730-477A-B7AC-938498724BCC}" type="parTrans" cxnId="{31640E18-D61F-4C2E-8843-49811ED58E03}">
      <dgm:prSet/>
      <dgm:spPr/>
      <dgm:t>
        <a:bodyPr/>
        <a:lstStyle/>
        <a:p>
          <a:endParaRPr lang="en-US"/>
        </a:p>
      </dgm:t>
    </dgm:pt>
    <dgm:pt modelId="{D7D66D1A-58A7-4A14-9578-8CD5102920DA}" type="sibTrans" cxnId="{31640E18-D61F-4C2E-8843-49811ED58E03}">
      <dgm:prSet/>
      <dgm:spPr/>
      <dgm:t>
        <a:bodyPr/>
        <a:lstStyle/>
        <a:p>
          <a:endParaRPr lang="en-US"/>
        </a:p>
      </dgm:t>
    </dgm:pt>
    <dgm:pt modelId="{97E4E546-FC06-A44C-A33C-63F90DCE7AC2}" type="pres">
      <dgm:prSet presAssocID="{B6CD6981-DC19-4763-B8E9-FBB062B31B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DED7D7B-114E-3D4F-8D87-EA6D9FA84D91}" type="pres">
      <dgm:prSet presAssocID="{51A0BDA2-FF88-4695-9A2E-0649EDD3F44B}" presName="root" presStyleCnt="0"/>
      <dgm:spPr/>
    </dgm:pt>
    <dgm:pt modelId="{BDB4E020-8D6C-2E4E-BB53-DF8B0B91445F}" type="pres">
      <dgm:prSet presAssocID="{51A0BDA2-FF88-4695-9A2E-0649EDD3F44B}" presName="rootComposite" presStyleCnt="0"/>
      <dgm:spPr/>
    </dgm:pt>
    <dgm:pt modelId="{C8A3CDC0-4FD2-F944-B159-6DA3379F1E91}" type="pres">
      <dgm:prSet presAssocID="{51A0BDA2-FF88-4695-9A2E-0649EDD3F44B}" presName="rootText" presStyleLbl="node1" presStyleIdx="0" presStyleCnt="2"/>
      <dgm:spPr/>
    </dgm:pt>
    <dgm:pt modelId="{AAE6ED03-9FFB-8C4A-BFB0-FBCFE4CD1FEC}" type="pres">
      <dgm:prSet presAssocID="{51A0BDA2-FF88-4695-9A2E-0649EDD3F44B}" presName="rootConnector" presStyleLbl="node1" presStyleIdx="0" presStyleCnt="2"/>
      <dgm:spPr/>
    </dgm:pt>
    <dgm:pt modelId="{102DEE72-719A-1744-ABB3-7C48E22AC015}" type="pres">
      <dgm:prSet presAssocID="{51A0BDA2-FF88-4695-9A2E-0649EDD3F44B}" presName="childShape" presStyleCnt="0"/>
      <dgm:spPr/>
    </dgm:pt>
    <dgm:pt modelId="{FFC68A2C-20DB-DB47-872D-8E01197B641B}" type="pres">
      <dgm:prSet presAssocID="{1EC91E23-3811-4A12-8587-EA9B88C55ECC}" presName="root" presStyleCnt="0"/>
      <dgm:spPr/>
    </dgm:pt>
    <dgm:pt modelId="{0378351C-28AE-BF46-91A6-81DF4DCBF1CE}" type="pres">
      <dgm:prSet presAssocID="{1EC91E23-3811-4A12-8587-EA9B88C55ECC}" presName="rootComposite" presStyleCnt="0"/>
      <dgm:spPr/>
    </dgm:pt>
    <dgm:pt modelId="{C282FCFB-7473-EE43-9EE3-CF2CC0BCE7EE}" type="pres">
      <dgm:prSet presAssocID="{1EC91E23-3811-4A12-8587-EA9B88C55ECC}" presName="rootText" presStyleLbl="node1" presStyleIdx="1" presStyleCnt="2" custLinFactNeighborX="-498" custLinFactNeighborY="-4207"/>
      <dgm:spPr/>
    </dgm:pt>
    <dgm:pt modelId="{CCD8C1E9-C0A3-DE48-8DFB-672A0809F4FA}" type="pres">
      <dgm:prSet presAssocID="{1EC91E23-3811-4A12-8587-EA9B88C55ECC}" presName="rootConnector" presStyleLbl="node1" presStyleIdx="1" presStyleCnt="2"/>
      <dgm:spPr/>
    </dgm:pt>
    <dgm:pt modelId="{B27541C1-1517-1948-9F00-B457D62DE2FD}" type="pres">
      <dgm:prSet presAssocID="{1EC91E23-3811-4A12-8587-EA9B88C55ECC}" presName="childShape" presStyleCnt="0"/>
      <dgm:spPr/>
    </dgm:pt>
  </dgm:ptLst>
  <dgm:cxnLst>
    <dgm:cxn modelId="{B2A1F701-CB76-AD4A-88ED-7A796BC2042A}" type="presOf" srcId="{1EC91E23-3811-4A12-8587-EA9B88C55ECC}" destId="{CCD8C1E9-C0A3-DE48-8DFB-672A0809F4FA}" srcOrd="1" destOrd="0" presId="urn:microsoft.com/office/officeart/2005/8/layout/hierarchy3"/>
    <dgm:cxn modelId="{31640E18-D61F-4C2E-8843-49811ED58E03}" srcId="{B6CD6981-DC19-4763-B8E9-FBB062B31B60}" destId="{1EC91E23-3811-4A12-8587-EA9B88C55ECC}" srcOrd="1" destOrd="0" parTransId="{5AE92C92-4730-477A-B7AC-938498724BCC}" sibTransId="{D7D66D1A-58A7-4A14-9578-8CD5102920DA}"/>
    <dgm:cxn modelId="{A1628078-D024-450A-8E51-B07F5FCCCACA}" srcId="{B6CD6981-DC19-4763-B8E9-FBB062B31B60}" destId="{51A0BDA2-FF88-4695-9A2E-0649EDD3F44B}" srcOrd="0" destOrd="0" parTransId="{F0060554-44C0-47F2-BE81-D231D2D0DFEF}" sibTransId="{E9812038-1BE3-4E95-A7F0-B0F17CF3C45A}"/>
    <dgm:cxn modelId="{56D40E96-849A-2F42-88FF-642644E4CDE2}" type="presOf" srcId="{51A0BDA2-FF88-4695-9A2E-0649EDD3F44B}" destId="{AAE6ED03-9FFB-8C4A-BFB0-FBCFE4CD1FEC}" srcOrd="1" destOrd="0" presId="urn:microsoft.com/office/officeart/2005/8/layout/hierarchy3"/>
    <dgm:cxn modelId="{D5E400C4-F5F7-5248-87AA-7EC5E42E1A0C}" type="presOf" srcId="{1EC91E23-3811-4A12-8587-EA9B88C55ECC}" destId="{C282FCFB-7473-EE43-9EE3-CF2CC0BCE7EE}" srcOrd="0" destOrd="0" presId="urn:microsoft.com/office/officeart/2005/8/layout/hierarchy3"/>
    <dgm:cxn modelId="{760401C8-1684-8646-B876-0CF021A15809}" type="presOf" srcId="{51A0BDA2-FF88-4695-9A2E-0649EDD3F44B}" destId="{C8A3CDC0-4FD2-F944-B159-6DA3379F1E91}" srcOrd="0" destOrd="0" presId="urn:microsoft.com/office/officeart/2005/8/layout/hierarchy3"/>
    <dgm:cxn modelId="{493994D9-B662-D242-8B38-961469A4E98F}" type="presOf" srcId="{B6CD6981-DC19-4763-B8E9-FBB062B31B60}" destId="{97E4E546-FC06-A44C-A33C-63F90DCE7AC2}" srcOrd="0" destOrd="0" presId="urn:microsoft.com/office/officeart/2005/8/layout/hierarchy3"/>
    <dgm:cxn modelId="{BED8D925-4061-3342-B860-CD8CB3D3527A}" type="presParOf" srcId="{97E4E546-FC06-A44C-A33C-63F90DCE7AC2}" destId="{8DED7D7B-114E-3D4F-8D87-EA6D9FA84D91}" srcOrd="0" destOrd="0" presId="urn:microsoft.com/office/officeart/2005/8/layout/hierarchy3"/>
    <dgm:cxn modelId="{5C0F0A3B-A730-4647-A3F6-2C5B6DBE083C}" type="presParOf" srcId="{8DED7D7B-114E-3D4F-8D87-EA6D9FA84D91}" destId="{BDB4E020-8D6C-2E4E-BB53-DF8B0B91445F}" srcOrd="0" destOrd="0" presId="urn:microsoft.com/office/officeart/2005/8/layout/hierarchy3"/>
    <dgm:cxn modelId="{90CB42DF-9E64-6140-A8C1-E3A97C52443B}" type="presParOf" srcId="{BDB4E020-8D6C-2E4E-BB53-DF8B0B91445F}" destId="{C8A3CDC0-4FD2-F944-B159-6DA3379F1E91}" srcOrd="0" destOrd="0" presId="urn:microsoft.com/office/officeart/2005/8/layout/hierarchy3"/>
    <dgm:cxn modelId="{D191DB0A-BB3F-C44F-9B34-9FE5B146D915}" type="presParOf" srcId="{BDB4E020-8D6C-2E4E-BB53-DF8B0B91445F}" destId="{AAE6ED03-9FFB-8C4A-BFB0-FBCFE4CD1FEC}" srcOrd="1" destOrd="0" presId="urn:microsoft.com/office/officeart/2005/8/layout/hierarchy3"/>
    <dgm:cxn modelId="{E46AF7F3-FF29-E246-9BC4-C10F1DEAF439}" type="presParOf" srcId="{8DED7D7B-114E-3D4F-8D87-EA6D9FA84D91}" destId="{102DEE72-719A-1744-ABB3-7C48E22AC015}" srcOrd="1" destOrd="0" presId="urn:microsoft.com/office/officeart/2005/8/layout/hierarchy3"/>
    <dgm:cxn modelId="{70659C94-63FD-8449-8C95-E0C0B799B9F6}" type="presParOf" srcId="{97E4E546-FC06-A44C-A33C-63F90DCE7AC2}" destId="{FFC68A2C-20DB-DB47-872D-8E01197B641B}" srcOrd="1" destOrd="0" presId="urn:microsoft.com/office/officeart/2005/8/layout/hierarchy3"/>
    <dgm:cxn modelId="{2B2734DE-D95A-C641-8FFE-8B8214039B17}" type="presParOf" srcId="{FFC68A2C-20DB-DB47-872D-8E01197B641B}" destId="{0378351C-28AE-BF46-91A6-81DF4DCBF1CE}" srcOrd="0" destOrd="0" presId="urn:microsoft.com/office/officeart/2005/8/layout/hierarchy3"/>
    <dgm:cxn modelId="{4A03D89D-9D13-4345-816A-7CE1BFDDC86D}" type="presParOf" srcId="{0378351C-28AE-BF46-91A6-81DF4DCBF1CE}" destId="{C282FCFB-7473-EE43-9EE3-CF2CC0BCE7EE}" srcOrd="0" destOrd="0" presId="urn:microsoft.com/office/officeart/2005/8/layout/hierarchy3"/>
    <dgm:cxn modelId="{B09AFC5C-CD57-784B-A690-9EE60860B017}" type="presParOf" srcId="{0378351C-28AE-BF46-91A6-81DF4DCBF1CE}" destId="{CCD8C1E9-C0A3-DE48-8DFB-672A0809F4FA}" srcOrd="1" destOrd="0" presId="urn:microsoft.com/office/officeart/2005/8/layout/hierarchy3"/>
    <dgm:cxn modelId="{95A71B0D-DE52-0E47-9535-3A906AA25E8C}" type="presParOf" srcId="{FFC68A2C-20DB-DB47-872D-8E01197B641B}" destId="{B27541C1-1517-1948-9F00-B457D62DE2F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CD6981-DC19-4763-B8E9-FBB062B31B60}" type="doc">
      <dgm:prSet loTypeId="urn:microsoft.com/office/officeart/2005/8/layout/hierarchy3" loCatId="hierarchy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1A0BDA2-FF88-4695-9A2E-0649EDD3F44B}">
      <dgm:prSet/>
      <dgm:spPr/>
      <dgm:t>
        <a:bodyPr/>
        <a:lstStyle/>
        <a:p>
          <a:r>
            <a:rPr lang="sk-SK" dirty="0"/>
            <a:t>Služba </a:t>
          </a:r>
          <a:endParaRPr lang="en-US" dirty="0"/>
        </a:p>
      </dgm:t>
    </dgm:pt>
    <dgm:pt modelId="{F0060554-44C0-47F2-BE81-D231D2D0DFEF}" type="parTrans" cxnId="{A1628078-D024-450A-8E51-B07F5FCCCACA}">
      <dgm:prSet/>
      <dgm:spPr/>
      <dgm:t>
        <a:bodyPr/>
        <a:lstStyle/>
        <a:p>
          <a:endParaRPr lang="en-US"/>
        </a:p>
      </dgm:t>
    </dgm:pt>
    <dgm:pt modelId="{E9812038-1BE3-4E95-A7F0-B0F17CF3C45A}" type="sibTrans" cxnId="{A1628078-D024-450A-8E51-B07F5FCCCACA}">
      <dgm:prSet/>
      <dgm:spPr/>
      <dgm:t>
        <a:bodyPr/>
        <a:lstStyle/>
        <a:p>
          <a:endParaRPr lang="en-US"/>
        </a:p>
      </dgm:t>
    </dgm:pt>
    <dgm:pt modelId="{1EC91E23-3811-4A12-8587-EA9B88C55ECC}">
      <dgm:prSet/>
      <dgm:spPr/>
      <dgm:t>
        <a:bodyPr/>
        <a:lstStyle/>
        <a:p>
          <a:r>
            <a:rPr lang="sk-SK" noProof="0" dirty="0"/>
            <a:t>Aktivity</a:t>
          </a:r>
          <a:r>
            <a:rPr lang="en-US" dirty="0"/>
            <a:t> </a:t>
          </a:r>
        </a:p>
      </dgm:t>
    </dgm:pt>
    <dgm:pt modelId="{5AE92C92-4730-477A-B7AC-938498724BCC}" type="parTrans" cxnId="{31640E18-D61F-4C2E-8843-49811ED58E03}">
      <dgm:prSet/>
      <dgm:spPr/>
      <dgm:t>
        <a:bodyPr/>
        <a:lstStyle/>
        <a:p>
          <a:endParaRPr lang="en-US"/>
        </a:p>
      </dgm:t>
    </dgm:pt>
    <dgm:pt modelId="{D7D66D1A-58A7-4A14-9578-8CD5102920DA}" type="sibTrans" cxnId="{31640E18-D61F-4C2E-8843-49811ED58E03}">
      <dgm:prSet/>
      <dgm:spPr/>
      <dgm:t>
        <a:bodyPr/>
        <a:lstStyle/>
        <a:p>
          <a:endParaRPr lang="en-US"/>
        </a:p>
      </dgm:t>
    </dgm:pt>
    <dgm:pt modelId="{97E4E546-FC06-A44C-A33C-63F90DCE7AC2}" type="pres">
      <dgm:prSet presAssocID="{B6CD6981-DC19-4763-B8E9-FBB062B31B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DED7D7B-114E-3D4F-8D87-EA6D9FA84D91}" type="pres">
      <dgm:prSet presAssocID="{51A0BDA2-FF88-4695-9A2E-0649EDD3F44B}" presName="root" presStyleCnt="0"/>
      <dgm:spPr/>
    </dgm:pt>
    <dgm:pt modelId="{BDB4E020-8D6C-2E4E-BB53-DF8B0B91445F}" type="pres">
      <dgm:prSet presAssocID="{51A0BDA2-FF88-4695-9A2E-0649EDD3F44B}" presName="rootComposite" presStyleCnt="0"/>
      <dgm:spPr/>
    </dgm:pt>
    <dgm:pt modelId="{C8A3CDC0-4FD2-F944-B159-6DA3379F1E91}" type="pres">
      <dgm:prSet presAssocID="{51A0BDA2-FF88-4695-9A2E-0649EDD3F44B}" presName="rootText" presStyleLbl="node1" presStyleIdx="0" presStyleCnt="2"/>
      <dgm:spPr/>
    </dgm:pt>
    <dgm:pt modelId="{AAE6ED03-9FFB-8C4A-BFB0-FBCFE4CD1FEC}" type="pres">
      <dgm:prSet presAssocID="{51A0BDA2-FF88-4695-9A2E-0649EDD3F44B}" presName="rootConnector" presStyleLbl="node1" presStyleIdx="0" presStyleCnt="2"/>
      <dgm:spPr/>
    </dgm:pt>
    <dgm:pt modelId="{102DEE72-719A-1744-ABB3-7C48E22AC015}" type="pres">
      <dgm:prSet presAssocID="{51A0BDA2-FF88-4695-9A2E-0649EDD3F44B}" presName="childShape" presStyleCnt="0"/>
      <dgm:spPr/>
    </dgm:pt>
    <dgm:pt modelId="{FFC68A2C-20DB-DB47-872D-8E01197B641B}" type="pres">
      <dgm:prSet presAssocID="{1EC91E23-3811-4A12-8587-EA9B88C55ECC}" presName="root" presStyleCnt="0"/>
      <dgm:spPr/>
    </dgm:pt>
    <dgm:pt modelId="{0378351C-28AE-BF46-91A6-81DF4DCBF1CE}" type="pres">
      <dgm:prSet presAssocID="{1EC91E23-3811-4A12-8587-EA9B88C55ECC}" presName="rootComposite" presStyleCnt="0"/>
      <dgm:spPr/>
    </dgm:pt>
    <dgm:pt modelId="{C282FCFB-7473-EE43-9EE3-CF2CC0BCE7EE}" type="pres">
      <dgm:prSet presAssocID="{1EC91E23-3811-4A12-8587-EA9B88C55ECC}" presName="rootText" presStyleLbl="node1" presStyleIdx="1" presStyleCnt="2" custLinFactNeighborX="-498" custLinFactNeighborY="-4207"/>
      <dgm:spPr/>
    </dgm:pt>
    <dgm:pt modelId="{CCD8C1E9-C0A3-DE48-8DFB-672A0809F4FA}" type="pres">
      <dgm:prSet presAssocID="{1EC91E23-3811-4A12-8587-EA9B88C55ECC}" presName="rootConnector" presStyleLbl="node1" presStyleIdx="1" presStyleCnt="2"/>
      <dgm:spPr/>
    </dgm:pt>
    <dgm:pt modelId="{B27541C1-1517-1948-9F00-B457D62DE2FD}" type="pres">
      <dgm:prSet presAssocID="{1EC91E23-3811-4A12-8587-EA9B88C55ECC}" presName="childShape" presStyleCnt="0"/>
      <dgm:spPr/>
    </dgm:pt>
  </dgm:ptLst>
  <dgm:cxnLst>
    <dgm:cxn modelId="{B2A1F701-CB76-AD4A-88ED-7A796BC2042A}" type="presOf" srcId="{1EC91E23-3811-4A12-8587-EA9B88C55ECC}" destId="{CCD8C1E9-C0A3-DE48-8DFB-672A0809F4FA}" srcOrd="1" destOrd="0" presId="urn:microsoft.com/office/officeart/2005/8/layout/hierarchy3"/>
    <dgm:cxn modelId="{31640E18-D61F-4C2E-8843-49811ED58E03}" srcId="{B6CD6981-DC19-4763-B8E9-FBB062B31B60}" destId="{1EC91E23-3811-4A12-8587-EA9B88C55ECC}" srcOrd="1" destOrd="0" parTransId="{5AE92C92-4730-477A-B7AC-938498724BCC}" sibTransId="{D7D66D1A-58A7-4A14-9578-8CD5102920DA}"/>
    <dgm:cxn modelId="{A1628078-D024-450A-8E51-B07F5FCCCACA}" srcId="{B6CD6981-DC19-4763-B8E9-FBB062B31B60}" destId="{51A0BDA2-FF88-4695-9A2E-0649EDD3F44B}" srcOrd="0" destOrd="0" parTransId="{F0060554-44C0-47F2-BE81-D231D2D0DFEF}" sibTransId="{E9812038-1BE3-4E95-A7F0-B0F17CF3C45A}"/>
    <dgm:cxn modelId="{56D40E96-849A-2F42-88FF-642644E4CDE2}" type="presOf" srcId="{51A0BDA2-FF88-4695-9A2E-0649EDD3F44B}" destId="{AAE6ED03-9FFB-8C4A-BFB0-FBCFE4CD1FEC}" srcOrd="1" destOrd="0" presId="urn:microsoft.com/office/officeart/2005/8/layout/hierarchy3"/>
    <dgm:cxn modelId="{D5E400C4-F5F7-5248-87AA-7EC5E42E1A0C}" type="presOf" srcId="{1EC91E23-3811-4A12-8587-EA9B88C55ECC}" destId="{C282FCFB-7473-EE43-9EE3-CF2CC0BCE7EE}" srcOrd="0" destOrd="0" presId="urn:microsoft.com/office/officeart/2005/8/layout/hierarchy3"/>
    <dgm:cxn modelId="{760401C8-1684-8646-B876-0CF021A15809}" type="presOf" srcId="{51A0BDA2-FF88-4695-9A2E-0649EDD3F44B}" destId="{C8A3CDC0-4FD2-F944-B159-6DA3379F1E91}" srcOrd="0" destOrd="0" presId="urn:microsoft.com/office/officeart/2005/8/layout/hierarchy3"/>
    <dgm:cxn modelId="{493994D9-B662-D242-8B38-961469A4E98F}" type="presOf" srcId="{B6CD6981-DC19-4763-B8E9-FBB062B31B60}" destId="{97E4E546-FC06-A44C-A33C-63F90DCE7AC2}" srcOrd="0" destOrd="0" presId="urn:microsoft.com/office/officeart/2005/8/layout/hierarchy3"/>
    <dgm:cxn modelId="{BED8D925-4061-3342-B860-CD8CB3D3527A}" type="presParOf" srcId="{97E4E546-FC06-A44C-A33C-63F90DCE7AC2}" destId="{8DED7D7B-114E-3D4F-8D87-EA6D9FA84D91}" srcOrd="0" destOrd="0" presId="urn:microsoft.com/office/officeart/2005/8/layout/hierarchy3"/>
    <dgm:cxn modelId="{5C0F0A3B-A730-4647-A3F6-2C5B6DBE083C}" type="presParOf" srcId="{8DED7D7B-114E-3D4F-8D87-EA6D9FA84D91}" destId="{BDB4E020-8D6C-2E4E-BB53-DF8B0B91445F}" srcOrd="0" destOrd="0" presId="urn:microsoft.com/office/officeart/2005/8/layout/hierarchy3"/>
    <dgm:cxn modelId="{90CB42DF-9E64-6140-A8C1-E3A97C52443B}" type="presParOf" srcId="{BDB4E020-8D6C-2E4E-BB53-DF8B0B91445F}" destId="{C8A3CDC0-4FD2-F944-B159-6DA3379F1E91}" srcOrd="0" destOrd="0" presId="urn:microsoft.com/office/officeart/2005/8/layout/hierarchy3"/>
    <dgm:cxn modelId="{D191DB0A-BB3F-C44F-9B34-9FE5B146D915}" type="presParOf" srcId="{BDB4E020-8D6C-2E4E-BB53-DF8B0B91445F}" destId="{AAE6ED03-9FFB-8C4A-BFB0-FBCFE4CD1FEC}" srcOrd="1" destOrd="0" presId="urn:microsoft.com/office/officeart/2005/8/layout/hierarchy3"/>
    <dgm:cxn modelId="{E46AF7F3-FF29-E246-9BC4-C10F1DEAF439}" type="presParOf" srcId="{8DED7D7B-114E-3D4F-8D87-EA6D9FA84D91}" destId="{102DEE72-719A-1744-ABB3-7C48E22AC015}" srcOrd="1" destOrd="0" presId="urn:microsoft.com/office/officeart/2005/8/layout/hierarchy3"/>
    <dgm:cxn modelId="{70659C94-63FD-8449-8C95-E0C0B799B9F6}" type="presParOf" srcId="{97E4E546-FC06-A44C-A33C-63F90DCE7AC2}" destId="{FFC68A2C-20DB-DB47-872D-8E01197B641B}" srcOrd="1" destOrd="0" presId="urn:microsoft.com/office/officeart/2005/8/layout/hierarchy3"/>
    <dgm:cxn modelId="{2B2734DE-D95A-C641-8FFE-8B8214039B17}" type="presParOf" srcId="{FFC68A2C-20DB-DB47-872D-8E01197B641B}" destId="{0378351C-28AE-BF46-91A6-81DF4DCBF1CE}" srcOrd="0" destOrd="0" presId="urn:microsoft.com/office/officeart/2005/8/layout/hierarchy3"/>
    <dgm:cxn modelId="{4A03D89D-9D13-4345-816A-7CE1BFDDC86D}" type="presParOf" srcId="{0378351C-28AE-BF46-91A6-81DF4DCBF1CE}" destId="{C282FCFB-7473-EE43-9EE3-CF2CC0BCE7EE}" srcOrd="0" destOrd="0" presId="urn:microsoft.com/office/officeart/2005/8/layout/hierarchy3"/>
    <dgm:cxn modelId="{B09AFC5C-CD57-784B-A690-9EE60860B017}" type="presParOf" srcId="{0378351C-28AE-BF46-91A6-81DF4DCBF1CE}" destId="{CCD8C1E9-C0A3-DE48-8DFB-672A0809F4FA}" srcOrd="1" destOrd="0" presId="urn:microsoft.com/office/officeart/2005/8/layout/hierarchy3"/>
    <dgm:cxn modelId="{95A71B0D-DE52-0E47-9535-3A906AA25E8C}" type="presParOf" srcId="{FFC68A2C-20DB-DB47-872D-8E01197B641B}" destId="{B27541C1-1517-1948-9F00-B457D62DE2F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11C66A-A091-034D-A8F5-768399D2D1EB}">
      <dsp:nvSpPr>
        <dsp:cNvPr id="0" name=""/>
        <dsp:cNvSpPr/>
      </dsp:nvSpPr>
      <dsp:spPr>
        <a:xfrm>
          <a:off x="1257" y="407041"/>
          <a:ext cx="4575784" cy="22878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5200" kern="1200" dirty="0"/>
            <a:t>Cieľ vyučovacej hodiny</a:t>
          </a:r>
          <a:endParaRPr lang="en-US" sz="5200" kern="1200" dirty="0"/>
        </a:p>
      </dsp:txBody>
      <dsp:txXfrm>
        <a:off x="68267" y="474051"/>
        <a:ext cx="4441764" cy="2153872"/>
      </dsp:txXfrm>
    </dsp:sp>
    <dsp:sp modelId="{B72E52C4-2484-AF45-9DF4-683DC41BF8FC}">
      <dsp:nvSpPr>
        <dsp:cNvPr id="0" name=""/>
        <dsp:cNvSpPr/>
      </dsp:nvSpPr>
      <dsp:spPr>
        <a:xfrm>
          <a:off x="5720988" y="407041"/>
          <a:ext cx="4575784" cy="2287892"/>
        </a:xfrm>
        <a:prstGeom prst="roundRect">
          <a:avLst>
            <a:gd name="adj" fmla="val 10000"/>
          </a:avLst>
        </a:prstGeom>
        <a:solidFill>
          <a:schemeClr val="accent2">
            <a:hueOff val="-832974"/>
            <a:satOff val="-48271"/>
            <a:lumOff val="-2745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5200" kern="1200" dirty="0"/>
            <a:t>Organizácia hodiny</a:t>
          </a:r>
          <a:endParaRPr lang="en-US" sz="5200" kern="1200" dirty="0"/>
        </a:p>
      </dsp:txBody>
      <dsp:txXfrm>
        <a:off x="5787998" y="474051"/>
        <a:ext cx="4441764" cy="21538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A3CDC0-4FD2-F944-B159-6DA3379F1E91}">
      <dsp:nvSpPr>
        <dsp:cNvPr id="0" name=""/>
        <dsp:cNvSpPr/>
      </dsp:nvSpPr>
      <dsp:spPr>
        <a:xfrm>
          <a:off x="1257" y="407041"/>
          <a:ext cx="4575784" cy="22878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6500" kern="1200" dirty="0"/>
            <a:t>Služba </a:t>
          </a:r>
          <a:endParaRPr lang="en-US" sz="6500" kern="1200" dirty="0"/>
        </a:p>
      </dsp:txBody>
      <dsp:txXfrm>
        <a:off x="68267" y="474051"/>
        <a:ext cx="4441764" cy="2153872"/>
      </dsp:txXfrm>
    </dsp:sp>
    <dsp:sp modelId="{C282FCFB-7473-EE43-9EE3-CF2CC0BCE7EE}">
      <dsp:nvSpPr>
        <dsp:cNvPr id="0" name=""/>
        <dsp:cNvSpPr/>
      </dsp:nvSpPr>
      <dsp:spPr>
        <a:xfrm>
          <a:off x="5698200" y="310789"/>
          <a:ext cx="4575784" cy="2287892"/>
        </a:xfrm>
        <a:prstGeom prst="roundRect">
          <a:avLst>
            <a:gd name="adj" fmla="val 10000"/>
          </a:avLst>
        </a:prstGeom>
        <a:solidFill>
          <a:schemeClr val="accent2">
            <a:hueOff val="-832974"/>
            <a:satOff val="-48271"/>
            <a:lumOff val="-2745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6500" kern="1200" noProof="0" dirty="0"/>
            <a:t>Aktivity</a:t>
          </a:r>
          <a:r>
            <a:rPr lang="en-US" sz="6500" kern="1200" dirty="0"/>
            <a:t> </a:t>
          </a:r>
        </a:p>
      </dsp:txBody>
      <dsp:txXfrm>
        <a:off x="5765210" y="377799"/>
        <a:ext cx="4441764" cy="21538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A3CDC0-4FD2-F944-B159-6DA3379F1E91}">
      <dsp:nvSpPr>
        <dsp:cNvPr id="0" name=""/>
        <dsp:cNvSpPr/>
      </dsp:nvSpPr>
      <dsp:spPr>
        <a:xfrm>
          <a:off x="1257" y="407041"/>
          <a:ext cx="4575784" cy="22878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6500" kern="1200" dirty="0"/>
            <a:t>Služba </a:t>
          </a:r>
          <a:endParaRPr lang="en-US" sz="6500" kern="1200" dirty="0"/>
        </a:p>
      </dsp:txBody>
      <dsp:txXfrm>
        <a:off x="68267" y="474051"/>
        <a:ext cx="4441764" cy="2153872"/>
      </dsp:txXfrm>
    </dsp:sp>
    <dsp:sp modelId="{C282FCFB-7473-EE43-9EE3-CF2CC0BCE7EE}">
      <dsp:nvSpPr>
        <dsp:cNvPr id="0" name=""/>
        <dsp:cNvSpPr/>
      </dsp:nvSpPr>
      <dsp:spPr>
        <a:xfrm>
          <a:off x="5698200" y="310789"/>
          <a:ext cx="4575784" cy="2287892"/>
        </a:xfrm>
        <a:prstGeom prst="roundRect">
          <a:avLst>
            <a:gd name="adj" fmla="val 10000"/>
          </a:avLst>
        </a:prstGeom>
        <a:solidFill>
          <a:schemeClr val="accent2">
            <a:hueOff val="-832974"/>
            <a:satOff val="-48271"/>
            <a:lumOff val="-2745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6500" kern="1200" noProof="0" dirty="0"/>
            <a:t>Aktivity</a:t>
          </a:r>
          <a:r>
            <a:rPr lang="en-US" sz="6500" kern="1200" dirty="0"/>
            <a:t> </a:t>
          </a:r>
        </a:p>
      </dsp:txBody>
      <dsp:txXfrm>
        <a:off x="5765210" y="377799"/>
        <a:ext cx="4441764" cy="2153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27F14-B674-6F4F-A7F1-0DA93ACEE508}" type="datetimeFigureOut">
              <a:rPr lang="sk-SK" smtClean="0"/>
              <a:t>13.2.19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CD2E8-E2AD-EF44-AE21-11B081F1CC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987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5CD2E8-E2AD-EF44-AE21-11B081F1CC33}" type="slidenum">
              <a:rPr lang="sk-SK" smtClean="0"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14631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717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62006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77605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6175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51173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57295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404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4861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6720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k-SK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51391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tx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
Druhá úroveň
Tretia úroveň
Štvrtá úroveň
Piata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k-S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54628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chemeClr val="bg2">
              <a:lumMod val="60000"/>
              <a:lumOff val="40000"/>
              <a:alpha val="15000"/>
            </a:schemeClr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1BF6DF6-6DDE-1B4F-A749-11CEE5A11F80}" type="datetimeFigureOut">
              <a:rPr lang="sk-SK" smtClean="0"/>
              <a:t>13.2.19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A6976B0-937F-EF4D-8121-1903C95C87C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408583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EC1F4F-C652-5742-AFEC-4E580017D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198" y="2474895"/>
            <a:ext cx="6212764" cy="1908215"/>
          </a:xfrm>
          <a:noFill/>
          <a:ln>
            <a:solidFill>
              <a:schemeClr val="tx1"/>
            </a:solidFill>
          </a:ln>
        </p:spPr>
        <p:txBody>
          <a:bodyPr wrap="square">
            <a:normAutofit/>
          </a:bodyPr>
          <a:lstStyle/>
          <a:p>
            <a:r>
              <a:rPr lang="sk-SK" sz="3400">
                <a:solidFill>
                  <a:schemeClr val="tx1"/>
                </a:solidFill>
              </a:rPr>
              <a:t>Interaktívne metódy a prístup k žiakom na hodinách nv/n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7A82F3-F6C4-4325-8C9C-7DF1AD06B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0"/>
            <a:ext cx="4062128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050F2C5-C9F0-0C42-A5A9-53EC80621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33732" y="2173266"/>
            <a:ext cx="3254408" cy="2511468"/>
          </a:xfrm>
        </p:spPr>
        <p:txBody>
          <a:bodyPr anchor="ctr">
            <a:normAutofit/>
          </a:bodyPr>
          <a:lstStyle/>
          <a:p>
            <a:r>
              <a:rPr lang="sk-SK" sz="2400" dirty="0">
                <a:solidFill>
                  <a:schemeClr val="tx2">
                    <a:lumMod val="90000"/>
                  </a:schemeClr>
                </a:solidFill>
              </a:rPr>
              <a:t>Mgr. Andrea </a:t>
            </a:r>
            <a:r>
              <a:rPr lang="sk-SK" sz="2400" dirty="0" err="1">
                <a:solidFill>
                  <a:schemeClr val="tx2">
                    <a:lumMod val="90000"/>
                  </a:schemeClr>
                </a:solidFill>
              </a:rPr>
              <a:t>Polachová</a:t>
            </a:r>
            <a:endParaRPr lang="sk-SK" sz="24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2897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D71503-EA14-5A47-B2C9-F783565DA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Organizácia vyučovacej hodiny</a:t>
            </a:r>
            <a:b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E-U-R Metóda</a:t>
            </a:r>
            <a:br>
              <a:rPr lang="sk-SK" sz="3600" dirty="0"/>
            </a:br>
            <a:endParaRPr lang="sk-SK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8537658-BE61-BF4D-BEE3-49C599318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Vymysleli ju manželia K. S. </a:t>
            </a:r>
            <a:r>
              <a:rPr lang="sk-SK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Meredith</a:t>
            </a:r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 J.L. </a:t>
            </a:r>
            <a:r>
              <a:rPr lang="sk-SK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Steelová</a:t>
            </a:r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z Univerzity v Severnej Iowe (USA).</a:t>
            </a:r>
          </a:p>
          <a:p>
            <a:pPr marL="0" indent="0">
              <a:buNone/>
            </a:pPr>
            <a:r>
              <a:rPr lang="sk-SK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Trojfázový model učenia: 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Evokácia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Uvedomenie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Reflexia 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4048207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830D4D-E9B3-004F-9FB4-B6E3ED2E4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Evokácia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5D9AABE-B016-544A-96BC-1C3B808A5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žiaci si samostatne vybavujú, čo už o téme vedia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cieľom je žiakov motivovať a zaktivizovať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vybavujú si vlastné vedomosti, známe informácie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Žiaci tak neskôr môžu spojiť nové so známym a tým lepšie porozumejú novým informáciám.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9336628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3366FD-F86A-F641-8A21-F143AE3C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Uvedomenie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1752AAC-483B-C24B-A2CD-8E348EFDE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druhej fáze aktivity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žiaci získavajú a spracovávajú nové informácie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tie si následne zaraďujú medzi pôvodné, ktoré si vybavili a utriedili v priebehu evokácie.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7893405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49121E-1D60-754F-85CA-8178419C6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Reflexia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69D664D-D23B-7042-A39D-08B7576BE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 záverečná, ale najdôležitejšia časť aktivity a procesu učenia sa. 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reflexii si žiaci uvedomia, čo a ako sa naučili, zatrieďujú, systematizujú a upevňujú nové vedomosti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2647592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8EF5C8-A6FE-1641-B3F3-5258A21D2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Vyučovacie Metódy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46546E4-0E20-6B4D-BD43-4AC22CCD5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Brainstorming </a:t>
            </a:r>
          </a:p>
          <a:p>
            <a:r>
              <a:rPr lang="sk-SK" sz="2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Brainwriting</a:t>
            </a:r>
            <a:endParaRPr lang="sk-SK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sk-SK" sz="2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Cinquain</a:t>
            </a:r>
            <a: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sk-SK" sz="2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päťlístok</a:t>
            </a:r>
            <a: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päťriadková báseň)</a:t>
            </a:r>
          </a:p>
          <a:p>
            <a: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Štyri rohy</a:t>
            </a:r>
          </a:p>
          <a:p>
            <a: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Pexeso</a:t>
            </a:r>
          </a:p>
          <a:p>
            <a: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Pojmové mapy</a:t>
            </a:r>
          </a:p>
          <a:p>
            <a: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Interaktívna tabuľa</a:t>
            </a:r>
            <a:b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br>
              <a:rPr lang="sk-SK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sk-SK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453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D28235-CDCE-E444-BD9E-87A0633A8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Brainstorming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F82A69F-2629-F44E-B9D7-5B9CECB1A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preklade „búrka mozgov“ 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založená na produkcii čo najväčšieho počtu asociácií spojených s predloženou témou aj zdanlivo nesúvisiacich. 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voľná produkcia nových nápadov, myšlienok.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9199685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1A375C-CFE5-0A49-83A3-CC3A32CB0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3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Brainwriting</a:t>
            </a:r>
            <a:b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sk-SK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963638E-2C28-D545-A420-D8C6FDC03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sz="3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 písomnou formou brainstormingu</a:t>
            </a:r>
          </a:p>
          <a:p>
            <a:r>
              <a:rPr lang="sk-SK" sz="3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žiaci píšu svoje nápady na kolujúci papier</a:t>
            </a:r>
          </a:p>
          <a:p>
            <a:r>
              <a:rPr lang="sk-SK" sz="3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Špecifickou formou je, že každý žiak šesťčlennej skupiny v 5 minútovom limite vyprodukuje najmenej 3 nápady</a:t>
            </a:r>
          </a:p>
          <a:p>
            <a:r>
              <a:rPr lang="sk-SK" sz="3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 vhodná na riešenie problémov, pri ktorých na otázku neexistuje jednoznačná  a jednoduchá odpoveď. 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1035249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DB4D4C-7B75-294B-ADB3-763F006DB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3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Cinquain</a:t>
            </a:r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sk-SK" sz="3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päťlístok</a:t>
            </a:r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päťriadková báseň</a:t>
            </a:r>
            <a:r>
              <a:rPr lang="sk-SK" b="1" dirty="0"/>
              <a:t>)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348A695-A1FF-B341-BF95-534204797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444" y="2638044"/>
            <a:ext cx="9008534" cy="310198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Vyžaduje zlučovanie informácií, stručných výrazov, ktoré opisujú zadanú tému.</a:t>
            </a:r>
          </a:p>
          <a:p>
            <a:r>
              <a:rPr lang="sk-SK" sz="2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1. riadok – pomenovanie témy </a:t>
            </a:r>
            <a:r>
              <a:rPr lang="sk-SK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(podstatné meno)</a:t>
            </a:r>
            <a:endParaRPr lang="sk-SK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sk-SK" sz="2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 riadok – opis témy (</a:t>
            </a:r>
            <a:r>
              <a:rPr lang="sk-SK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prídavné mená)</a:t>
            </a:r>
            <a:endParaRPr lang="sk-SK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sk-SK" sz="2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3. riadok – činnosť, trojslovné vyjadrenie deja </a:t>
            </a:r>
            <a:r>
              <a:rPr lang="sk-SK" sz="2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( 3 slovesá) </a:t>
            </a:r>
            <a:endParaRPr lang="sk-SK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sk-SK" sz="2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4. riadok –  štvorslovná formulácia vyjadrujúca názor, vcítenie sa</a:t>
            </a:r>
          </a:p>
          <a:p>
            <a:r>
              <a:rPr lang="sk-SK" sz="2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5. riadok – zhrnutie </a:t>
            </a:r>
            <a:r>
              <a:rPr lang="sk-SK" sz="2800" i="1" dirty="0"/>
              <a:t>(synonymum vyjadrujúce podstatu )</a:t>
            </a:r>
            <a:endParaRPr lang="sk-SK" sz="2800" dirty="0"/>
          </a:p>
          <a:p>
            <a:endParaRPr lang="sk-SK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34849633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93210D-5132-474D-B2E8-037DB82A4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Štyri rohy</a:t>
            </a:r>
            <a:b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sk-SK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B94B7B6-10A7-DB48-8DBF-DF3678D87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42" y="2638044"/>
            <a:ext cx="9998242" cy="31019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k-SK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Aktivita spočíva v pohybe žiakov po triede</a:t>
            </a:r>
          </a:p>
          <a:p>
            <a:r>
              <a:rPr lang="sk-SK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 triede sú rozmiestnené očíslované papiere, na ktorých je napísaná jedna otázka. </a:t>
            </a:r>
          </a:p>
          <a:p>
            <a:r>
              <a:rPr lang="sk-SK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Žiaci sú rozdelení do 3 – 4 skupín. </a:t>
            </a:r>
          </a:p>
          <a:p>
            <a:r>
              <a:rPr lang="sk-SK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Skupina chvíľu diskutuje o zadaní a na papier napíše svoju odpoveď, názor. </a:t>
            </a:r>
          </a:p>
          <a:p>
            <a:r>
              <a:rPr lang="sk-SK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pokyn sa presunú do ďalšieho rohu, oboznámia sa s otázkou, reakciami predchádzajúcej skupiny a pripíšu svoj komentár, odpoveď, názor.</a:t>
            </a:r>
          </a:p>
          <a:p>
            <a:r>
              <a:rPr lang="sk-SK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Aktivita sa končí, keď skupiny dorazia do svojej domovskej stanice.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3957791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AC155F5A-B2BA-7F43-A8CF-01200C799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872095"/>
            <a:ext cx="7729728" cy="1188720"/>
          </a:xfrm>
        </p:spPr>
        <p:txBody>
          <a:bodyPr>
            <a:normAutofit/>
          </a:bodyPr>
          <a:lstStyle/>
          <a:p>
            <a:r>
              <a:rPr lang="sk-SK" sz="3600" dirty="0"/>
              <a:t>pexeso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657AFC9A-40BF-234F-A657-9EDE5806B2C9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832338" y="2638043"/>
            <a:ext cx="5021345" cy="3704141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Ja som Pán, Boh tvoj! Nebudeš mať iných bohov okrem mňa, aby si sa im klaňal.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Nevezmeš meno Božie nadarmo.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Spomeň si, aby si deň sviatočný svätil.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Cti otca svojho i matku svoju.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Nezabiješ.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 err="1"/>
              <a:t>Nezosmilníš</a:t>
            </a:r>
            <a:r>
              <a:rPr lang="sk-SK" sz="1600" dirty="0"/>
              <a:t>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Nepokradneš.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Nepreriekneš krivého svedectva proti blížnemu svojmu.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Nepožiadaš manželku blížneho svojho.</a:t>
            </a:r>
          </a:p>
          <a:p>
            <a:pPr marL="457200" indent="-457200">
              <a:lnSpc>
                <a:spcPct val="80000"/>
              </a:lnSpc>
              <a:buFontTx/>
              <a:buAutoNum type="arabicPeriod"/>
              <a:defRPr sz="13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Nepožiadaš majetku blížneho svojho, ani ničoho, čo jeho je.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7D441DD-50B9-0347-983E-CC459FF6CBE4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338315" y="2638043"/>
            <a:ext cx="5021345" cy="359863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lnSpc>
                <a:spcPct val="80000"/>
              </a:lnSpc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Láska k Bohu.</a:t>
            </a:r>
          </a:p>
          <a:p>
            <a:pPr marL="342900" indent="-342900">
              <a:lnSpc>
                <a:spcPct val="80000"/>
              </a:lnSpc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Úcta k Božiemu menu.</a:t>
            </a:r>
          </a:p>
          <a:p>
            <a:pPr marL="342900" indent="-342900">
              <a:lnSpc>
                <a:spcPct val="80000"/>
              </a:lnSpc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Oslava Boha. Šesť dní pracuj a siedmy deň odpočívaj.</a:t>
            </a:r>
          </a:p>
          <a:p>
            <a:pPr marL="342900" indent="-342900">
              <a:lnSpc>
                <a:spcPct val="80000"/>
              </a:lnSpc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Vďačnosť za rodičov a bezpečie domova.</a:t>
            </a:r>
          </a:p>
          <a:p>
            <a:pPr marL="342900" indent="-342900">
              <a:lnSpc>
                <a:spcPct val="80000"/>
              </a:lnSpc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Sila chrániť zdravie i život a úcta ku všetkému živému.</a:t>
            </a:r>
          </a:p>
          <a:p>
            <a:pPr marL="342900" indent="-342900">
              <a:lnSpc>
                <a:spcPct val="80000"/>
              </a:lnSpc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Vernosť a neviditeľná krása srdca.</a:t>
            </a:r>
          </a:p>
          <a:p>
            <a:pPr marL="342900" indent="-342900">
              <a:lnSpc>
                <a:spcPct val="80000"/>
              </a:lnSpc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Zodpovedný vzťah k veciam a ľuďom.</a:t>
            </a:r>
          </a:p>
          <a:p>
            <a:pPr marL="342900" indent="-342900">
              <a:lnSpc>
                <a:spcPct val="80000"/>
              </a:lnSpc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Dar poznania pravdy a pravdovravnosti.</a:t>
            </a:r>
          </a:p>
          <a:p>
            <a:pPr marL="342900" indent="-342900">
              <a:lnSpc>
                <a:spcPct val="80000"/>
              </a:lnSpc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Rozhodnosť, vytrvalosť a zodpovednosť.</a:t>
            </a:r>
          </a:p>
          <a:p>
            <a:pPr marL="342900" indent="-342900">
              <a:lnSpc>
                <a:spcPct val="80000"/>
              </a:lnSpc>
              <a:buSzPct val="100000"/>
              <a:buAutoNum type="arabicPeriod"/>
              <a:defRPr sz="13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sk-SK" sz="1600" dirty="0"/>
              <a:t>Zodpovedný vzťah k veciam a ľuďom.</a:t>
            </a:r>
          </a:p>
        </p:txBody>
      </p:sp>
    </p:spTree>
    <p:extLst>
      <p:ext uri="{BB962C8B-B14F-4D97-AF65-F5344CB8AC3E}">
        <p14:creationId xmlns:p14="http://schemas.microsoft.com/office/powerpoint/2010/main" val="321046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893597-BF4E-7D4E-A26C-9027AA120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sk-SK"/>
              <a:t>1. časť</a:t>
            </a:r>
            <a:endParaRPr lang="sk-SK" dirty="0"/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0D695A06-D4EB-4EF4-8523-0CDDEBF3E6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304625"/>
              </p:ext>
            </p:extLst>
          </p:nvPr>
        </p:nvGraphicFramePr>
        <p:xfrm>
          <a:off x="946986" y="2638425"/>
          <a:ext cx="1029803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738903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019788-8630-DC4C-84F3-1E653D8B3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sk-SK" sz="3600" dirty="0"/>
              <a:t>2. časť</a:t>
            </a: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1257A09E-1CA5-4627-A155-67FD1A16F24B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946986" y="2638425"/>
          <a:ext cx="1029803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8080896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395473-9695-0546-BB7E-7BF0A0DDB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/>
              <a:t>služba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8524FA2-EE05-4444-AD79-7B525F248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/>
              <a:t>Ako využiť potenciál mladých pre dobro Božieho kráľovstva.</a:t>
            </a:r>
          </a:p>
          <a:p>
            <a:pPr marL="0" indent="0">
              <a:buNone/>
            </a:pPr>
            <a:endParaRPr lang="sk-SK" sz="2800" dirty="0"/>
          </a:p>
          <a:p>
            <a:r>
              <a:rPr lang="sk-SK" sz="2800" dirty="0"/>
              <a:t> Ako ukázať mladým, že o ich nápady, energiu a aktivity má cirkev záujem.</a:t>
            </a:r>
          </a:p>
        </p:txBody>
      </p:sp>
    </p:spTree>
    <p:extLst>
      <p:ext uri="{BB962C8B-B14F-4D97-AF65-F5344CB8AC3E}">
        <p14:creationId xmlns:p14="http://schemas.microsoft.com/office/powerpoint/2010/main" val="2281741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8FCD47-512E-0B46-BF8C-CEEAB9BD3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Animátorský krúžok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5E92043-2DA1-114E-8B0F-00A27D820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255264"/>
          </a:xfrm>
        </p:spPr>
        <p:txBody>
          <a:bodyPr>
            <a:noAutofit/>
          </a:bodyPr>
          <a:lstStyle/>
          <a:p>
            <a:r>
              <a:rPr lang="sk-SK" sz="2400" dirty="0"/>
              <a:t>Hry pre mladšie deti po svätej omši</a:t>
            </a:r>
          </a:p>
          <a:p>
            <a:r>
              <a:rPr lang="sk-SK" sz="2400" dirty="0"/>
              <a:t>Víkendové duchovné obnovy </a:t>
            </a:r>
          </a:p>
          <a:p>
            <a:r>
              <a:rPr lang="sk-SK" sz="2400" dirty="0"/>
              <a:t>Doučovanie slabších žiakov</a:t>
            </a:r>
          </a:p>
          <a:p>
            <a:r>
              <a:rPr lang="sk-SK" sz="2400" dirty="0"/>
              <a:t>Čítanie v dome pokojnej staroby</a:t>
            </a:r>
          </a:p>
          <a:p>
            <a:r>
              <a:rPr lang="sk-SK" sz="2400" dirty="0"/>
              <a:t>Lampiónový sprievod na počesť sv. Martina</a:t>
            </a:r>
          </a:p>
          <a:p>
            <a:r>
              <a:rPr lang="sk-SK" sz="2400" dirty="0"/>
              <a:t>Dohľad na mladších žiakov na rôznych podujatiach (detská púť v Marinke, </a:t>
            </a:r>
            <a:r>
              <a:rPr lang="sk-SK" sz="2400" dirty="0" err="1"/>
              <a:t>Godzone</a:t>
            </a:r>
            <a:r>
              <a:rPr lang="sk-SK" sz="2400" dirty="0"/>
              <a:t>..)</a:t>
            </a:r>
          </a:p>
        </p:txBody>
      </p:sp>
    </p:spTree>
    <p:extLst>
      <p:ext uri="{BB962C8B-B14F-4D97-AF65-F5344CB8AC3E}">
        <p14:creationId xmlns:p14="http://schemas.microsoft.com/office/powerpoint/2010/main" val="3646349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2C6E31-7445-4042-9E94-0AE2B9361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/>
              <a:t>Aktivity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E0350B4-25E7-9449-93D8-82712D45C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2400" dirty="0"/>
              <a:t>Musia viesť ovce na zelené pastviny. </a:t>
            </a:r>
          </a:p>
          <a:p>
            <a:r>
              <a:rPr lang="sk-SK" sz="2400" dirty="0"/>
              <a:t>Svätosť</a:t>
            </a:r>
          </a:p>
          <a:p>
            <a:r>
              <a:rPr lang="sk-SK" sz="2400" dirty="0"/>
              <a:t>dôvernosť s Ježišom</a:t>
            </a:r>
          </a:p>
          <a:p>
            <a:r>
              <a:rPr lang="sk-SK" sz="2400" dirty="0"/>
              <a:t>smerovanie k Duchu Svätému</a:t>
            </a:r>
          </a:p>
          <a:p>
            <a:r>
              <a:rPr lang="sk-SK" sz="2400" dirty="0"/>
              <a:t>Skúsenosť s Otcom</a:t>
            </a:r>
          </a:p>
          <a:p>
            <a:r>
              <a:rPr lang="sk-SK" sz="2400" dirty="0"/>
              <a:t>Hojný život (</a:t>
            </a:r>
            <a:r>
              <a:rPr lang="sk-SK" sz="2400" dirty="0" err="1"/>
              <a:t>Jn</a:t>
            </a:r>
            <a:r>
              <a:rPr lang="sk-SK" sz="2400" dirty="0"/>
              <a:t> 10,10) „Ja som prišiel, aby mali život a aby ho mali hojnejšie.“</a:t>
            </a:r>
          </a:p>
        </p:txBody>
      </p:sp>
    </p:spTree>
    <p:extLst>
      <p:ext uri="{BB962C8B-B14F-4D97-AF65-F5344CB8AC3E}">
        <p14:creationId xmlns:p14="http://schemas.microsoft.com/office/powerpoint/2010/main" val="2447514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019788-8630-DC4C-84F3-1E653D8B3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sk-SK" dirty="0"/>
              <a:t>2. časť</a:t>
            </a: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1257A09E-1CA5-4627-A155-67FD1A16F2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8684582"/>
              </p:ext>
            </p:extLst>
          </p:nvPr>
        </p:nvGraphicFramePr>
        <p:xfrm>
          <a:off x="946986" y="2638425"/>
          <a:ext cx="1029803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904035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0D2407-65A1-2546-B016-A62E9A167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Autofit/>
          </a:bodyPr>
          <a:lstStyle/>
          <a:p>
            <a:r>
              <a:rPr lang="sk-SK" sz="36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Cieľ- privádzať žiakov k Ježišovi</a:t>
            </a:r>
            <a:endParaRPr lang="sk-SK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0F461756-4EF1-1E49-A7AB-FD20520E3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marL="0" indent="0" algn="ctr">
              <a:buNone/>
            </a:pPr>
            <a:r>
              <a:rPr lang="sk-SK" dirty="0"/>
              <a:t> </a:t>
            </a:r>
          </a:p>
          <a:p>
            <a:r>
              <a:rPr lang="sk-SK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Cez modlitbu</a:t>
            </a:r>
          </a:p>
          <a:p>
            <a:r>
              <a:rPr lang="sk-SK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Prístup učiteľa</a:t>
            </a:r>
          </a:p>
          <a:p>
            <a:r>
              <a:rPr lang="sk-SK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Odovzdávanie vedomosti</a:t>
            </a:r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5AFCB149-34C2-464C-A0AC-67715918FE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8137"/>
          <a:stretch/>
        </p:blipFill>
        <p:spPr>
          <a:xfrm>
            <a:off x="2664962" y="2638425"/>
            <a:ext cx="2104338" cy="310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C93CE4-71EC-7D4E-A9EE-38B79FB2C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120" y="859184"/>
            <a:ext cx="7729728" cy="1188720"/>
          </a:xfrm>
        </p:spPr>
        <p:txBody>
          <a:bodyPr>
            <a:normAutofit/>
          </a:bodyPr>
          <a:lstStyle/>
          <a:p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Naučiť žiakov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7B7BD7C-689E-CC4D-BF29-20B8E34CF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Modliť sa srdcom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Budovať si vzťah s Bohom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Pristupovať ku sviatostiam</a:t>
            </a:r>
          </a:p>
        </p:txBody>
      </p:sp>
    </p:spTree>
    <p:extLst>
      <p:ext uri="{BB962C8B-B14F-4D97-AF65-F5344CB8AC3E}">
        <p14:creationId xmlns:p14="http://schemas.microsoft.com/office/powerpoint/2010/main" val="52428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5646AD-AC8C-7D4E-A718-DC059C9A9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012820"/>
            <a:ext cx="7729728" cy="1188720"/>
          </a:xfrm>
        </p:spPr>
        <p:txBody>
          <a:bodyPr>
            <a:normAutofit/>
          </a:bodyPr>
          <a:lstStyle/>
          <a:p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Prístup učiteľa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2F2FEBE-7465-A94C-A1EF-7A02D8BBA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sk-SK" sz="1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Každý biblický vodca je pastier, teda aj učiteľ.</a:t>
            </a:r>
            <a:endParaRPr lang="sk-SK" sz="8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sk-SK" sz="1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Lumen</a:t>
            </a:r>
            <a:r>
              <a:rPr lang="sk-SK" sz="1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sk-SK" sz="1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gentium</a:t>
            </a:r>
            <a:endParaRPr lang="sk-SK" sz="1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sk-SK" sz="1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Jn</a:t>
            </a:r>
            <a:r>
              <a:rPr lang="sk-SK" sz="1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10 – podobenstvo o dobrom pastierovi</a:t>
            </a:r>
          </a:p>
          <a:p>
            <a:r>
              <a:rPr lang="sk-SK" sz="1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Jn</a:t>
            </a:r>
            <a:r>
              <a:rPr lang="sk-SK" sz="1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21,15-17 </a:t>
            </a:r>
          </a:p>
          <a:p>
            <a:r>
              <a:rPr lang="sk-SK" sz="1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Moja láska k ovciam závisí od lásky k Bohu. </a:t>
            </a:r>
          </a:p>
          <a:p>
            <a:r>
              <a:rPr lang="sk-SK" sz="1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Pastier je kanálom Božej lásky.</a:t>
            </a:r>
          </a:p>
          <a:p>
            <a:pPr marL="0" indent="0">
              <a:buNone/>
            </a:pPr>
            <a:endParaRPr lang="sk-SK" sz="11200" dirty="0"/>
          </a:p>
          <a:p>
            <a:pPr marL="0" indent="0">
              <a:buNone/>
            </a:pPr>
            <a:r>
              <a:rPr lang="sk-SK" sz="8600" dirty="0"/>
              <a:t>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490979944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0E12F3-686D-3D49-BA0E-9B9EE4E50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Pastier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F522B68-8B03-6745-BDC1-DA40E5FC5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Musí mať Ježišovo súcitné srdce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Musí byť príkladom 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Svedkom viery 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Vzorom, ako žiť dôverný vzťah s Bohom,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ako sa správať, 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ako viesť svoj život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35476399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7F2C2A-4B09-C145-A196-99C030546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Kristova vôňa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03161C0-A681-B04D-B836-A3817B5BF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7695" y="2382254"/>
            <a:ext cx="9420726" cy="3838072"/>
          </a:xfrm>
        </p:spPr>
        <p:txBody>
          <a:bodyPr>
            <a:normAutofit fontScale="40000" lnSpcReduction="20000"/>
          </a:bodyPr>
          <a:lstStyle/>
          <a:p>
            <a:r>
              <a:rPr lang="sk-SK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Apoštol Pavol 2 Kor 2, 15-16 </a:t>
            </a:r>
            <a:r>
              <a:rPr lang="sk-SK" sz="6000" dirty="0"/>
              <a:t>hovorí „Lebo sme Kristovou ľúbeznou vôňou pre Boha uprostred tých, čo sú na ceste spásy, i tých, čo idú do záhuby...“</a:t>
            </a:r>
          </a:p>
          <a:p>
            <a:r>
              <a:rPr lang="sk-SK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Odkiaľ táto vôňa pastiera pochádza? Z ovocia Ducha Svätého z jeho </a:t>
            </a:r>
          </a:p>
          <a:p>
            <a:r>
              <a:rPr lang="sk-SK" sz="6000" dirty="0"/>
              <a:t>Trpezlivosti</a:t>
            </a:r>
          </a:p>
          <a:p>
            <a:r>
              <a:rPr lang="sk-SK" sz="6000" dirty="0"/>
              <a:t>Lásky a radosti</a:t>
            </a:r>
          </a:p>
          <a:p>
            <a:r>
              <a:rPr lang="sk-SK" sz="6000" dirty="0"/>
              <a:t>Z pokoja v  srdci</a:t>
            </a:r>
          </a:p>
          <a:p>
            <a:r>
              <a:rPr lang="sk-SK" sz="6000" dirty="0"/>
              <a:t>Zhovievavosti,  z láskavosti, z vernosti</a:t>
            </a:r>
          </a:p>
          <a:p>
            <a:r>
              <a:rPr lang="sk-SK" sz="6000" dirty="0"/>
              <a:t>Miernosti a zdržanlivosti.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3630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9E5144-4BCF-8A4A-9C03-1E7163B69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Horlivosť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CDF6069-2519-BE46-BEB7-F13DE0225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Horlivosť- z gréckeho slova „</a:t>
            </a:r>
            <a:r>
              <a:rPr lang="sk-SK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zelos</a:t>
            </a:r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“- „prísť do bodu varu“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 Ježišov entuziazmus pre spásu ľudí.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 potrebné modliť sa za tento dar</a:t>
            </a:r>
          </a:p>
          <a:p>
            <a:r>
              <a:rPr lang="sk-SK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Horlivosť nezmizne ako nadšenie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75730986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Balík">
  <a:themeElements>
    <a:clrScheme name="Balík">
      <a:dk1>
        <a:srgbClr val="000000"/>
      </a:dk1>
      <a:lt1>
        <a:srgbClr val="FFFFFF"/>
      </a:lt1>
      <a:dk2>
        <a:srgbClr val="635D4D"/>
      </a:dk2>
      <a:lt2>
        <a:srgbClr val="D8D6BA"/>
      </a:lt2>
      <a:accent1>
        <a:srgbClr val="9CBEBD"/>
      </a:accent1>
      <a:accent2>
        <a:srgbClr val="D2CB6C"/>
      </a:accent2>
      <a:accent3>
        <a:srgbClr val="9D9A93"/>
      </a:accent3>
      <a:accent4>
        <a:srgbClr val="C89F5D"/>
      </a:accent4>
      <a:accent5>
        <a:srgbClr val="A9A57C"/>
      </a:accent5>
      <a:accent6>
        <a:srgbClr val="95A39D"/>
      </a:accent6>
      <a:hlink>
        <a:srgbClr val="D25814"/>
      </a:hlink>
      <a:folHlink>
        <a:srgbClr val="849A0A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0BDC4BB7-8AF9-46FD-8C32-AB93AC9C4100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837</Words>
  <Application>Microsoft Macintosh PowerPoint</Application>
  <PresentationFormat>Širokouhlá</PresentationFormat>
  <Paragraphs>138</Paragraphs>
  <Slides>23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23</vt:i4>
      </vt:variant>
    </vt:vector>
  </HeadingPairs>
  <TitlesOfParts>
    <vt:vector size="27" baseType="lpstr">
      <vt:lpstr>Arial</vt:lpstr>
      <vt:lpstr>Calibri</vt:lpstr>
      <vt:lpstr>Gill Sans MT</vt:lpstr>
      <vt:lpstr>Balík</vt:lpstr>
      <vt:lpstr>Interaktívne metódy a prístup k žiakom na hodinách nv/n</vt:lpstr>
      <vt:lpstr>1. časť</vt:lpstr>
      <vt:lpstr>2. časť</vt:lpstr>
      <vt:lpstr>Cieľ- privádzať žiakov k Ježišovi</vt:lpstr>
      <vt:lpstr>Naučiť žiakov </vt:lpstr>
      <vt:lpstr>Prístup učiteľa</vt:lpstr>
      <vt:lpstr>Pastier </vt:lpstr>
      <vt:lpstr>Kristova vôňa</vt:lpstr>
      <vt:lpstr>Horlivosť </vt:lpstr>
      <vt:lpstr> Organizácia vyučovacej hodiny E-U-R Metóda </vt:lpstr>
      <vt:lpstr>Evokácia </vt:lpstr>
      <vt:lpstr>Uvedomenie </vt:lpstr>
      <vt:lpstr>Reflexia</vt:lpstr>
      <vt:lpstr>Vyučovacie Metódy </vt:lpstr>
      <vt:lpstr>Brainstorming </vt:lpstr>
      <vt:lpstr>Brainwriting </vt:lpstr>
      <vt:lpstr>Cinquain (päťlístok, päťriadková báseň) </vt:lpstr>
      <vt:lpstr>Štyri rohy </vt:lpstr>
      <vt:lpstr>pexeso</vt:lpstr>
      <vt:lpstr>2. časť</vt:lpstr>
      <vt:lpstr>služba</vt:lpstr>
      <vt:lpstr>Animátorský krúžok </vt:lpstr>
      <vt:lpstr>Aktivity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Interaktívne metódy a prístup k žiakom na hodinách nv/n</dc:title>
  <dc:creator>Ráchel Polachová</dc:creator>
  <cp:lastModifiedBy>Ráchel Polachová</cp:lastModifiedBy>
  <cp:revision>46</cp:revision>
  <dcterms:created xsi:type="dcterms:W3CDTF">2019-01-21T19:17:03Z</dcterms:created>
  <dcterms:modified xsi:type="dcterms:W3CDTF">2019-02-13T19:39:37Z</dcterms:modified>
</cp:coreProperties>
</file>